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handoutMasterIdLst>
    <p:handoutMasterId r:id="rId28"/>
  </p:handoutMasterIdLst>
  <p:sldIdLst>
    <p:sldId id="256" r:id="rId5"/>
    <p:sldId id="302" r:id="rId6"/>
    <p:sldId id="273" r:id="rId7"/>
    <p:sldId id="304" r:id="rId8"/>
    <p:sldId id="301" r:id="rId9"/>
    <p:sldId id="305" r:id="rId10"/>
    <p:sldId id="307" r:id="rId11"/>
    <p:sldId id="306" r:id="rId12"/>
    <p:sldId id="272" r:id="rId13"/>
    <p:sldId id="308" r:id="rId14"/>
    <p:sldId id="265" r:id="rId15"/>
    <p:sldId id="310" r:id="rId16"/>
    <p:sldId id="311" r:id="rId17"/>
    <p:sldId id="314" r:id="rId18"/>
    <p:sldId id="313" r:id="rId19"/>
    <p:sldId id="312" r:id="rId20"/>
    <p:sldId id="316" r:id="rId21"/>
    <p:sldId id="317" r:id="rId22"/>
    <p:sldId id="315" r:id="rId23"/>
    <p:sldId id="264" r:id="rId24"/>
    <p:sldId id="283" r:id="rId25"/>
    <p:sldId id="299"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6A693B2-EC1B-4D20-9176-0581D92D0C7C}">
          <p14:sldIdLst>
            <p14:sldId id="256"/>
            <p14:sldId id="302"/>
            <p14:sldId id="273"/>
          </p14:sldIdLst>
        </p14:section>
        <p14:section name="Module Overview and Expectations" id="{450F96E2-FA88-44E6-8E17-19CF987303AD}">
          <p14:sldIdLst>
            <p14:sldId id="304"/>
            <p14:sldId id="301"/>
            <p14:sldId id="305"/>
            <p14:sldId id="307"/>
            <p14:sldId id="306"/>
            <p14:sldId id="272"/>
          </p14:sldIdLst>
        </p14:section>
        <p14:section name="What is Programming" id="{5C06C9A2-5197-4253-9F19-F7761D8F4812}">
          <p14:sldIdLst>
            <p14:sldId id="308"/>
            <p14:sldId id="265"/>
            <p14:sldId id="310"/>
            <p14:sldId id="311"/>
            <p14:sldId id="314"/>
            <p14:sldId id="313"/>
          </p14:sldIdLst>
        </p14:section>
        <p14:section name="Introduction to Language and IDE" id="{54B96201-937F-4ED1-AF5B-00F4EB5FC2E2}">
          <p14:sldIdLst>
            <p14:sldId id="312"/>
            <p14:sldId id="316"/>
            <p14:sldId id="317"/>
            <p14:sldId id="315"/>
          </p14:sldIdLst>
        </p14:section>
        <p14:section name="Closure" id="{2B83956B-F013-4EBC-BCE8-310368A95DCA}">
          <p14:sldIdLst>
            <p14:sldId id="264"/>
            <p14:sldId id="283"/>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14A260-2981-47D3-87B0-FA57711CDE0B}" v="4" dt="2020-10-16T12:17:40.7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8" autoAdjust="0"/>
    <p:restoredTop sz="54989" autoAdjust="0"/>
  </p:normalViewPr>
  <p:slideViewPr>
    <p:cSldViewPr snapToGrid="0">
      <p:cViewPr varScale="1">
        <p:scale>
          <a:sx n="70" d="100"/>
          <a:sy n="70" d="100"/>
        </p:scale>
        <p:origin x="1330" y="48"/>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George" userId="6b8156dc-d7ae-4de0-95a2-afcfa04435d0" providerId="ADAL" clId="{807B3C0C-EAFB-4A94-99C1-3E6936BDAD82}"/>
    <pc:docChg chg="undo custSel mod addSld delSld modSld sldOrd addSection delSection modSection modShowInfo">
      <pc:chgData name="Daniel George" userId="6b8156dc-d7ae-4de0-95a2-afcfa04435d0" providerId="ADAL" clId="{807B3C0C-EAFB-4A94-99C1-3E6936BDAD82}" dt="2020-10-03T21:31:30.775" v="11456" actId="2744"/>
      <pc:docMkLst>
        <pc:docMk/>
      </pc:docMkLst>
      <pc:sldChg chg="addSp delSp modSp mod modTransition setBg setClrOvrMap modShow">
        <pc:chgData name="Daniel George" userId="6b8156dc-d7ae-4de0-95a2-afcfa04435d0" providerId="ADAL" clId="{807B3C0C-EAFB-4A94-99C1-3E6936BDAD82}" dt="2020-10-03T21:14:47.966" v="11454" actId="729"/>
        <pc:sldMkLst>
          <pc:docMk/>
          <pc:sldMk cId="150919441" sldId="256"/>
        </pc:sldMkLst>
        <pc:spChg chg="mod">
          <ac:chgData name="Daniel George" userId="6b8156dc-d7ae-4de0-95a2-afcfa04435d0" providerId="ADAL" clId="{807B3C0C-EAFB-4A94-99C1-3E6936BDAD82}" dt="2020-07-23T15:49:29.228" v="112" actId="26606"/>
          <ac:spMkLst>
            <pc:docMk/>
            <pc:sldMk cId="150919441" sldId="256"/>
            <ac:spMk id="2" creationId="{ADAFACD5-B2AD-4859-BA15-09611B8179B5}"/>
          </ac:spMkLst>
        </pc:spChg>
        <pc:spChg chg="mod">
          <ac:chgData name="Daniel George" userId="6b8156dc-d7ae-4de0-95a2-afcfa04435d0" providerId="ADAL" clId="{807B3C0C-EAFB-4A94-99C1-3E6936BDAD82}" dt="2020-07-23T15:49:29.228" v="112" actId="26606"/>
          <ac:spMkLst>
            <pc:docMk/>
            <pc:sldMk cId="150919441" sldId="256"/>
            <ac:spMk id="3" creationId="{6E597CF9-C2E5-4F10-9C7F-B5802347D73D}"/>
          </ac:spMkLst>
        </pc:spChg>
        <pc:spChg chg="add del">
          <ac:chgData name="Daniel George" userId="6b8156dc-d7ae-4de0-95a2-afcfa04435d0" providerId="ADAL" clId="{807B3C0C-EAFB-4A94-99C1-3E6936BDAD82}" dt="2020-07-23T15:49:29.228" v="112" actId="26606"/>
          <ac:spMkLst>
            <pc:docMk/>
            <pc:sldMk cId="150919441" sldId="256"/>
            <ac:spMk id="8" creationId="{7D67C2EE-AFA7-458A-8695-51B546F47323}"/>
          </ac:spMkLst>
        </pc:spChg>
        <pc:spChg chg="add del">
          <ac:chgData name="Daniel George" userId="6b8156dc-d7ae-4de0-95a2-afcfa04435d0" providerId="ADAL" clId="{807B3C0C-EAFB-4A94-99C1-3E6936BDAD82}" dt="2020-07-23T15:49:29.228" v="112" actId="26606"/>
          <ac:spMkLst>
            <pc:docMk/>
            <pc:sldMk cId="150919441" sldId="256"/>
            <ac:spMk id="10" creationId="{A5271697-90F1-4A23-8EF2-0179F2EAFACB}"/>
          </ac:spMkLst>
        </pc:spChg>
        <pc:spChg chg="add del">
          <ac:chgData name="Daniel George" userId="6b8156dc-d7ae-4de0-95a2-afcfa04435d0" providerId="ADAL" clId="{807B3C0C-EAFB-4A94-99C1-3E6936BDAD82}" dt="2020-07-23T15:49:29.228" v="112" actId="26606"/>
          <ac:spMkLst>
            <pc:docMk/>
            <pc:sldMk cId="150919441" sldId="256"/>
            <ac:spMk id="12" creationId="{9D800584-727A-48CF-8223-244AD9717CAA}"/>
          </ac:spMkLst>
        </pc:spChg>
        <pc:spChg chg="mod">
          <ac:chgData name="Daniel George" userId="6b8156dc-d7ae-4de0-95a2-afcfa04435d0" providerId="ADAL" clId="{807B3C0C-EAFB-4A94-99C1-3E6936BDAD82}" dt="2020-07-23T15:49:29.228" v="112" actId="26606"/>
          <ac:spMkLst>
            <pc:docMk/>
            <pc:sldMk cId="150919441" sldId="256"/>
            <ac:spMk id="35" creationId="{33AFFE6E-4227-4586-9399-15BFF7EDA2E0}"/>
          </ac:spMkLst>
        </pc:spChg>
        <pc:spChg chg="add del">
          <ac:chgData name="Daniel George" userId="6b8156dc-d7ae-4de0-95a2-afcfa04435d0" providerId="ADAL" clId="{807B3C0C-EAFB-4A94-99C1-3E6936BDAD82}" dt="2020-07-23T15:49:29.228" v="112" actId="26606"/>
          <ac:spMkLst>
            <pc:docMk/>
            <pc:sldMk cId="150919441" sldId="256"/>
            <ac:spMk id="36" creationId="{D9F5512A-48E1-4C07-B75E-3CCC517B6804}"/>
          </ac:spMkLst>
        </pc:spChg>
        <pc:spChg chg="add del">
          <ac:chgData name="Daniel George" userId="6b8156dc-d7ae-4de0-95a2-afcfa04435d0" providerId="ADAL" clId="{807B3C0C-EAFB-4A94-99C1-3E6936BDAD82}" dt="2020-07-23T15:49:17.068" v="106" actId="26606"/>
          <ac:spMkLst>
            <pc:docMk/>
            <pc:sldMk cId="150919441" sldId="256"/>
            <ac:spMk id="71" creationId="{5E8D2E83-FB3A-40E7-A9E5-7AB389D612B4}"/>
          </ac:spMkLst>
        </pc:spChg>
        <pc:spChg chg="add del">
          <ac:chgData name="Daniel George" userId="6b8156dc-d7ae-4de0-95a2-afcfa04435d0" providerId="ADAL" clId="{807B3C0C-EAFB-4A94-99C1-3E6936BDAD82}" dt="2020-07-23T15:49:18.862" v="108" actId="26606"/>
          <ac:spMkLst>
            <pc:docMk/>
            <pc:sldMk cId="150919441" sldId="256"/>
            <ac:spMk id="1028" creationId="{3CD9DF72-87A3-404E-A828-84CBF11A8303}"/>
          </ac:spMkLst>
        </pc:spChg>
        <pc:spChg chg="add del">
          <ac:chgData name="Daniel George" userId="6b8156dc-d7ae-4de0-95a2-afcfa04435d0" providerId="ADAL" clId="{807B3C0C-EAFB-4A94-99C1-3E6936BDAD82}" dt="2020-07-23T15:49:29.228" v="112" actId="26606"/>
          <ac:spMkLst>
            <pc:docMk/>
            <pc:sldMk cId="150919441" sldId="256"/>
            <ac:spMk id="1030" creationId="{569C1A01-6FB5-43CE-ADCC-936728ACAC0D}"/>
          </ac:spMkLst>
        </pc:spChg>
        <pc:grpChg chg="add del">
          <ac:chgData name="Daniel George" userId="6b8156dc-d7ae-4de0-95a2-afcfa04435d0" providerId="ADAL" clId="{807B3C0C-EAFB-4A94-99C1-3E6936BDAD82}" dt="2020-07-23T15:49:29.228" v="112" actId="26606"/>
          <ac:grpSpMkLst>
            <pc:docMk/>
            <pc:sldMk cId="150919441" sldId="256"/>
            <ac:grpSpMk id="14" creationId="{1221A507-76C4-489F-9F32-ECC44C5DC4F7}"/>
          </ac:grpSpMkLst>
        </pc:grpChg>
        <pc:picChg chg="del">
          <ac:chgData name="Daniel George" userId="6b8156dc-d7ae-4de0-95a2-afcfa04435d0" providerId="ADAL" clId="{807B3C0C-EAFB-4A94-99C1-3E6936BDAD82}" dt="2020-07-23T15:48:50.656" v="99" actId="478"/>
          <ac:picMkLst>
            <pc:docMk/>
            <pc:sldMk cId="150919441" sldId="256"/>
            <ac:picMk id="5" creationId="{1D6D902E-5250-6C49-8760-F7AE3CBB659B}"/>
          </ac:picMkLst>
        </pc:picChg>
        <pc:picChg chg="add mod">
          <ac:chgData name="Daniel George" userId="6b8156dc-d7ae-4de0-95a2-afcfa04435d0" providerId="ADAL" clId="{807B3C0C-EAFB-4A94-99C1-3E6936BDAD82}" dt="2020-07-28T09:37:30.596" v="991" actId="1076"/>
          <ac:picMkLst>
            <pc:docMk/>
            <pc:sldMk cId="150919441" sldId="256"/>
            <ac:picMk id="1026" creationId="{5731C447-0984-4922-9435-1D7B8E3CCC8A}"/>
          </ac:picMkLst>
        </pc:picChg>
        <pc:picChg chg="add del mod ord">
          <ac:chgData name="Daniel George" userId="6b8156dc-d7ae-4de0-95a2-afcfa04435d0" providerId="ADAL" clId="{807B3C0C-EAFB-4A94-99C1-3E6936BDAD82}" dt="2020-07-23T15:49:32.728" v="113" actId="478"/>
          <ac:picMkLst>
            <pc:docMk/>
            <pc:sldMk cId="150919441" sldId="256"/>
            <ac:picMk id="1026" creationId="{5B4761C5-5D46-4F75-A3C2-4871939FE7ED}"/>
          </ac:picMkLst>
        </pc:picChg>
        <pc:picChg chg="add del">
          <ac:chgData name="Daniel George" userId="6b8156dc-d7ae-4de0-95a2-afcfa04435d0" providerId="ADAL" clId="{807B3C0C-EAFB-4A94-99C1-3E6936BDAD82}" dt="2020-07-23T15:49:29.228" v="112" actId="26606"/>
          <ac:picMkLst>
            <pc:docMk/>
            <pc:sldMk cId="150919441" sldId="256"/>
            <ac:picMk id="1029" creationId="{EE09A529-E47C-4634-BB98-0A9526C372B4}"/>
          </ac:picMkLst>
        </pc:picChg>
        <pc:cxnChg chg="del">
          <ac:chgData name="Daniel George" userId="6b8156dc-d7ae-4de0-95a2-afcfa04435d0" providerId="ADAL" clId="{807B3C0C-EAFB-4A94-99C1-3E6936BDAD82}" dt="2020-07-23T15:47:54.500" v="94" actId="478"/>
          <ac:cxnSpMkLst>
            <pc:docMk/>
            <pc:sldMk cId="150919441" sldId="256"/>
            <ac:cxnSpMk id="7" creationId="{9D018675-A30E-49F6-A51C-9501A3C23B1E}"/>
          </ac:cxnSpMkLst>
        </pc:cxnChg>
        <pc:cxnChg chg="add del">
          <ac:chgData name="Daniel George" userId="6b8156dc-d7ae-4de0-95a2-afcfa04435d0" providerId="ADAL" clId="{807B3C0C-EAFB-4A94-99C1-3E6936BDAD82}" dt="2020-07-23T15:49:18.862" v="108" actId="26606"/>
          <ac:cxnSpMkLst>
            <pc:docMk/>
            <pc:sldMk cId="150919441" sldId="256"/>
            <ac:cxnSpMk id="73" creationId="{20E3A342-4D61-4E3F-AF90-1AB42AEB96CC}"/>
          </ac:cxnSpMkLst>
        </pc:cxnChg>
      </pc:sldChg>
      <pc:sldChg chg="modSp del mod ord modTransition">
        <pc:chgData name="Daniel George" userId="6b8156dc-d7ae-4de0-95a2-afcfa04435d0" providerId="ADAL" clId="{807B3C0C-EAFB-4A94-99C1-3E6936BDAD82}" dt="2020-07-28T11:18:51.721" v="4585" actId="47"/>
        <pc:sldMkLst>
          <pc:docMk/>
          <pc:sldMk cId="853209031" sldId="258"/>
        </pc:sldMkLst>
        <pc:graphicFrameChg chg="modGraphic">
          <ac:chgData name="Daniel George" userId="6b8156dc-d7ae-4de0-95a2-afcfa04435d0" providerId="ADAL" clId="{807B3C0C-EAFB-4A94-99C1-3E6936BDAD82}" dt="2020-07-23T16:01:28.236" v="587" actId="2062"/>
          <ac:graphicFrameMkLst>
            <pc:docMk/>
            <pc:sldMk cId="853209031" sldId="258"/>
            <ac:graphicFrameMk id="32" creationId="{56DB0782-A914-4A44-87C2-1B2C912A814F}"/>
          </ac:graphicFrameMkLst>
        </pc:graphicFrameChg>
        <pc:graphicFrameChg chg="modGraphic">
          <ac:chgData name="Daniel George" userId="6b8156dc-d7ae-4de0-95a2-afcfa04435d0" providerId="ADAL" clId="{807B3C0C-EAFB-4A94-99C1-3E6936BDAD82}" dt="2020-07-23T16:01:30.678" v="588" actId="2062"/>
          <ac:graphicFrameMkLst>
            <pc:docMk/>
            <pc:sldMk cId="853209031" sldId="258"/>
            <ac:graphicFrameMk id="41" creationId="{378B736B-A521-476D-8746-D35925CCE8E7}"/>
          </ac:graphicFrameMkLst>
        </pc:graphicFrameChg>
        <pc:graphicFrameChg chg="modGraphic">
          <ac:chgData name="Daniel George" userId="6b8156dc-d7ae-4de0-95a2-afcfa04435d0" providerId="ADAL" clId="{807B3C0C-EAFB-4A94-99C1-3E6936BDAD82}" dt="2020-07-23T16:01:47.472" v="590" actId="6549"/>
          <ac:graphicFrameMkLst>
            <pc:docMk/>
            <pc:sldMk cId="853209031" sldId="258"/>
            <ac:graphicFrameMk id="42" creationId="{2B64B364-9917-4193-96F7-E5BBF8D7C963}"/>
          </ac:graphicFrameMkLst>
        </pc:graphicFrameChg>
      </pc:sldChg>
      <pc:sldChg chg="del modTransition">
        <pc:chgData name="Daniel George" userId="6b8156dc-d7ae-4de0-95a2-afcfa04435d0" providerId="ADAL" clId="{807B3C0C-EAFB-4A94-99C1-3E6936BDAD82}" dt="2020-07-28T11:19:21.957" v="4588" actId="47"/>
        <pc:sldMkLst>
          <pc:docMk/>
          <pc:sldMk cId="1732289219" sldId="259"/>
        </pc:sldMkLst>
      </pc:sldChg>
      <pc:sldChg chg="modSp mod">
        <pc:chgData name="Daniel George" userId="6b8156dc-d7ae-4de0-95a2-afcfa04435d0" providerId="ADAL" clId="{807B3C0C-EAFB-4A94-99C1-3E6936BDAD82}" dt="2020-07-28T17:01:55.288" v="11444" actId="20577"/>
        <pc:sldMkLst>
          <pc:docMk/>
          <pc:sldMk cId="87850779" sldId="264"/>
        </pc:sldMkLst>
        <pc:spChg chg="mod">
          <ac:chgData name="Daniel George" userId="6b8156dc-d7ae-4de0-95a2-afcfa04435d0" providerId="ADAL" clId="{807B3C0C-EAFB-4A94-99C1-3E6936BDAD82}" dt="2020-07-28T17:01:55.288" v="11444" actId="20577"/>
          <ac:spMkLst>
            <pc:docMk/>
            <pc:sldMk cId="87850779" sldId="264"/>
            <ac:spMk id="3" creationId="{B38904A6-5B74-4071-9759-25C98C4E6194}"/>
          </ac:spMkLst>
        </pc:spChg>
      </pc:sldChg>
      <pc:sldChg chg="addSp delSp modSp add mod modTransition modClrScheme chgLayout modNotesTx">
        <pc:chgData name="Daniel George" userId="6b8156dc-d7ae-4de0-95a2-afcfa04435d0" providerId="ADAL" clId="{807B3C0C-EAFB-4A94-99C1-3E6936BDAD82}" dt="2020-07-28T12:54:53.506" v="6549" actId="122"/>
        <pc:sldMkLst>
          <pc:docMk/>
          <pc:sldMk cId="0" sldId="265"/>
        </pc:sldMkLst>
        <pc:spChg chg="add del mod">
          <ac:chgData name="Daniel George" userId="6b8156dc-d7ae-4de0-95a2-afcfa04435d0" providerId="ADAL" clId="{807B3C0C-EAFB-4A94-99C1-3E6936BDAD82}" dt="2020-07-28T11:35:52.513" v="4831" actId="478"/>
          <ac:spMkLst>
            <pc:docMk/>
            <pc:sldMk cId="0" sldId="265"/>
            <ac:spMk id="4" creationId="{22C745D8-D618-474D-8C22-A075AB01A91C}"/>
          </ac:spMkLst>
        </pc:spChg>
        <pc:spChg chg="del mod ord">
          <ac:chgData name="Daniel George" userId="6b8156dc-d7ae-4de0-95a2-afcfa04435d0" providerId="ADAL" clId="{807B3C0C-EAFB-4A94-99C1-3E6936BDAD82}" dt="2020-07-28T11:35:48.306" v="4828" actId="478"/>
          <ac:spMkLst>
            <pc:docMk/>
            <pc:sldMk cId="0" sldId="265"/>
            <ac:spMk id="12291" creationId="{6CBF46C3-8F57-42D6-BC22-3008152C5A72}"/>
          </ac:spMkLst>
        </pc:spChg>
        <pc:spChg chg="mod ord">
          <ac:chgData name="Daniel George" userId="6b8156dc-d7ae-4de0-95a2-afcfa04435d0" providerId="ADAL" clId="{807B3C0C-EAFB-4A94-99C1-3E6936BDAD82}" dt="2020-07-28T12:49:34.210" v="6515" actId="20577"/>
          <ac:spMkLst>
            <pc:docMk/>
            <pc:sldMk cId="0" sldId="265"/>
            <ac:spMk id="13314" creationId="{04699AD2-4062-44A5-8809-7682C76BF2BA}"/>
          </ac:spMkLst>
        </pc:spChg>
        <pc:graphicFrameChg chg="add del mod modGraphic">
          <ac:chgData name="Daniel George" userId="6b8156dc-d7ae-4de0-95a2-afcfa04435d0" providerId="ADAL" clId="{807B3C0C-EAFB-4A94-99C1-3E6936BDAD82}" dt="2020-07-28T12:54:53.506" v="6549" actId="122"/>
          <ac:graphicFrameMkLst>
            <pc:docMk/>
            <pc:sldMk cId="0" sldId="265"/>
            <ac:graphicFrameMk id="2" creationId="{B24ECADC-51ED-4206-ADA1-8EE5CD25F58C}"/>
          </ac:graphicFrameMkLst>
        </pc:graphicFrameChg>
      </pc:sldChg>
      <pc:sldChg chg="modSp del mod modShow">
        <pc:chgData name="Daniel George" userId="6b8156dc-d7ae-4de0-95a2-afcfa04435d0" providerId="ADAL" clId="{807B3C0C-EAFB-4A94-99C1-3E6936BDAD82}" dt="2020-07-28T17:27:33.290" v="11448" actId="47"/>
        <pc:sldMkLst>
          <pc:docMk/>
          <pc:sldMk cId="2388134051" sldId="266"/>
        </pc:sldMkLst>
        <pc:spChg chg="mod">
          <ac:chgData name="Daniel George" userId="6b8156dc-d7ae-4de0-95a2-afcfa04435d0" providerId="ADAL" clId="{807B3C0C-EAFB-4A94-99C1-3E6936BDAD82}" dt="2020-07-28T09:32:02.079" v="827" actId="20577"/>
          <ac:spMkLst>
            <pc:docMk/>
            <pc:sldMk cId="2388134051" sldId="266"/>
            <ac:spMk id="3" creationId="{B38904A6-5B74-4071-9759-25C98C4E6194}"/>
          </ac:spMkLst>
        </pc:spChg>
      </pc:sldChg>
      <pc:sldChg chg="modSp mod ord">
        <pc:chgData name="Daniel George" userId="6b8156dc-d7ae-4de0-95a2-afcfa04435d0" providerId="ADAL" clId="{807B3C0C-EAFB-4A94-99C1-3E6936BDAD82}" dt="2020-07-28T16:08:36.780" v="9585" actId="20577"/>
        <pc:sldMkLst>
          <pc:docMk/>
          <pc:sldMk cId="465582182" sldId="272"/>
        </pc:sldMkLst>
        <pc:spChg chg="mod">
          <ac:chgData name="Daniel George" userId="6b8156dc-d7ae-4de0-95a2-afcfa04435d0" providerId="ADAL" clId="{807B3C0C-EAFB-4A94-99C1-3E6936BDAD82}" dt="2020-07-28T16:08:36.780" v="9585" actId="20577"/>
          <ac:spMkLst>
            <pc:docMk/>
            <pc:sldMk cId="465582182" sldId="272"/>
            <ac:spMk id="2" creationId="{5A55EEDC-B1FD-483F-B7C1-A6D8554BDC15}"/>
          </ac:spMkLst>
        </pc:spChg>
        <pc:spChg chg="mod">
          <ac:chgData name="Daniel George" userId="6b8156dc-d7ae-4de0-95a2-afcfa04435d0" providerId="ADAL" clId="{807B3C0C-EAFB-4A94-99C1-3E6936BDAD82}" dt="2020-07-28T11:18:36.734" v="4582" actId="113"/>
          <ac:spMkLst>
            <pc:docMk/>
            <pc:sldMk cId="465582182" sldId="272"/>
            <ac:spMk id="3" creationId="{7076C185-E6D8-423E-ABA8-F11F2843F07B}"/>
          </ac:spMkLst>
        </pc:spChg>
      </pc:sldChg>
      <pc:sldChg chg="addSp delSp modSp mod ord">
        <pc:chgData name="Daniel George" userId="6b8156dc-d7ae-4de0-95a2-afcfa04435d0" providerId="ADAL" clId="{807B3C0C-EAFB-4A94-99C1-3E6936BDAD82}" dt="2020-07-28T16:46:34.174" v="11050" actId="20577"/>
        <pc:sldMkLst>
          <pc:docMk/>
          <pc:sldMk cId="1815620574" sldId="273"/>
        </pc:sldMkLst>
        <pc:spChg chg="mod">
          <ac:chgData name="Daniel George" userId="6b8156dc-d7ae-4de0-95a2-afcfa04435d0" providerId="ADAL" clId="{807B3C0C-EAFB-4A94-99C1-3E6936BDAD82}" dt="2020-07-23T16:19:13.123" v="603" actId="20577"/>
          <ac:spMkLst>
            <pc:docMk/>
            <pc:sldMk cId="1815620574" sldId="273"/>
            <ac:spMk id="2" creationId="{5A55EEDC-B1FD-483F-B7C1-A6D8554BDC15}"/>
          </ac:spMkLst>
        </pc:spChg>
        <pc:spChg chg="add del mod">
          <ac:chgData name="Daniel George" userId="6b8156dc-d7ae-4de0-95a2-afcfa04435d0" providerId="ADAL" clId="{807B3C0C-EAFB-4A94-99C1-3E6936BDAD82}" dt="2020-07-28T09:35:30.661" v="966" actId="478"/>
          <ac:spMkLst>
            <pc:docMk/>
            <pc:sldMk cId="1815620574" sldId="273"/>
            <ac:spMk id="7" creationId="{0656F4DC-6430-4699-B155-6C395B9D3002}"/>
          </ac:spMkLst>
        </pc:spChg>
        <pc:spChg chg="mod">
          <ac:chgData name="Daniel George" userId="6b8156dc-d7ae-4de0-95a2-afcfa04435d0" providerId="ADAL" clId="{807B3C0C-EAFB-4A94-99C1-3E6936BDAD82}" dt="2020-07-28T16:46:34.174" v="11050" actId="20577"/>
          <ac:spMkLst>
            <pc:docMk/>
            <pc:sldMk cId="1815620574" sldId="273"/>
            <ac:spMk id="15" creationId="{86DA8819-730D-D148-84D6-4A8A836AD29C}"/>
          </ac:spMkLst>
        </pc:spChg>
      </pc:sldChg>
      <pc:sldChg chg="modSp mod">
        <pc:chgData name="Daniel George" userId="6b8156dc-d7ae-4de0-95a2-afcfa04435d0" providerId="ADAL" clId="{807B3C0C-EAFB-4A94-99C1-3E6936BDAD82}" dt="2020-07-28T16:50:22.217" v="11223" actId="20577"/>
        <pc:sldMkLst>
          <pc:docMk/>
          <pc:sldMk cId="2995502965" sldId="299"/>
        </pc:sldMkLst>
        <pc:spChg chg="mod">
          <ac:chgData name="Daniel George" userId="6b8156dc-d7ae-4de0-95a2-afcfa04435d0" providerId="ADAL" clId="{807B3C0C-EAFB-4A94-99C1-3E6936BDAD82}" dt="2020-07-28T16:50:22.217" v="11223" actId="20577"/>
          <ac:spMkLst>
            <pc:docMk/>
            <pc:sldMk cId="2995502965" sldId="299"/>
            <ac:spMk id="3" creationId="{8E4F46B9-430F-A245-ACEF-D07C08A1108D}"/>
          </ac:spMkLst>
        </pc:spChg>
      </pc:sldChg>
      <pc:sldChg chg="del">
        <pc:chgData name="Daniel George" userId="6b8156dc-d7ae-4de0-95a2-afcfa04435d0" providerId="ADAL" clId="{807B3C0C-EAFB-4A94-99C1-3E6936BDAD82}" dt="2020-07-23T16:19:02.451" v="600" actId="47"/>
        <pc:sldMkLst>
          <pc:docMk/>
          <pc:sldMk cId="2916153958" sldId="300"/>
        </pc:sldMkLst>
      </pc:sldChg>
      <pc:sldChg chg="addSp delSp modSp add mod ord modNotesTx">
        <pc:chgData name="Daniel George" userId="6b8156dc-d7ae-4de0-95a2-afcfa04435d0" providerId="ADAL" clId="{807B3C0C-EAFB-4A94-99C1-3E6936BDAD82}" dt="2020-07-28T17:12:23.576" v="11447" actId="207"/>
        <pc:sldMkLst>
          <pc:docMk/>
          <pc:sldMk cId="2649154941" sldId="301"/>
        </pc:sldMkLst>
        <pc:spChg chg="add mod">
          <ac:chgData name="Daniel George" userId="6b8156dc-d7ae-4de0-95a2-afcfa04435d0" providerId="ADAL" clId="{807B3C0C-EAFB-4A94-99C1-3E6936BDAD82}" dt="2020-07-28T11:59:44.542" v="5964" actId="113"/>
          <ac:spMkLst>
            <pc:docMk/>
            <pc:sldMk cId="2649154941" sldId="301"/>
            <ac:spMk id="3" creationId="{B56608B9-D370-4F72-AA41-A860A5525114}"/>
          </ac:spMkLst>
        </pc:spChg>
        <pc:graphicFrameChg chg="add mod">
          <ac:chgData name="Daniel George" userId="6b8156dc-d7ae-4de0-95a2-afcfa04435d0" providerId="ADAL" clId="{807B3C0C-EAFB-4A94-99C1-3E6936BDAD82}" dt="2020-07-28T16:48:00.575" v="11177"/>
          <ac:graphicFrameMkLst>
            <pc:docMk/>
            <pc:sldMk cId="2649154941" sldId="301"/>
            <ac:graphicFrameMk id="6" creationId="{EA22A7B1-455C-446E-B02F-4BC71BBBE997}"/>
          </ac:graphicFrameMkLst>
        </pc:graphicFrameChg>
        <pc:graphicFrameChg chg="del">
          <ac:chgData name="Daniel George" userId="6b8156dc-d7ae-4de0-95a2-afcfa04435d0" providerId="ADAL" clId="{807B3C0C-EAFB-4A94-99C1-3E6936BDAD82}" dt="2020-07-23T15:59:08.871" v="478" actId="478"/>
          <ac:graphicFrameMkLst>
            <pc:docMk/>
            <pc:sldMk cId="2649154941" sldId="301"/>
            <ac:graphicFrameMk id="11" creationId="{B35CBDF4-808A-A94B-8E33-0E8037AB0E4C}"/>
          </ac:graphicFrameMkLst>
        </pc:graphicFrameChg>
        <pc:graphicFrameChg chg="mod modGraphic">
          <ac:chgData name="Daniel George" userId="6b8156dc-d7ae-4de0-95a2-afcfa04435d0" providerId="ADAL" clId="{807B3C0C-EAFB-4A94-99C1-3E6936BDAD82}" dt="2020-07-28T17:12:23.576" v="11447" actId="207"/>
          <ac:graphicFrameMkLst>
            <pc:docMk/>
            <pc:sldMk cId="2649154941" sldId="301"/>
            <ac:graphicFrameMk id="32" creationId="{56DB0782-A914-4A44-87C2-1B2C912A814F}"/>
          </ac:graphicFrameMkLst>
        </pc:graphicFrameChg>
        <pc:graphicFrameChg chg="mod modGraphic">
          <ac:chgData name="Daniel George" userId="6b8156dc-d7ae-4de0-95a2-afcfa04435d0" providerId="ADAL" clId="{807B3C0C-EAFB-4A94-99C1-3E6936BDAD82}" dt="2020-07-28T16:47:59.383" v="11175"/>
          <ac:graphicFrameMkLst>
            <pc:docMk/>
            <pc:sldMk cId="2649154941" sldId="301"/>
            <ac:graphicFrameMk id="41" creationId="{378B736B-A521-476D-8746-D35925CCE8E7}"/>
          </ac:graphicFrameMkLst>
        </pc:graphicFrameChg>
        <pc:graphicFrameChg chg="del">
          <ac:chgData name="Daniel George" userId="6b8156dc-d7ae-4de0-95a2-afcfa04435d0" providerId="ADAL" clId="{807B3C0C-EAFB-4A94-99C1-3E6936BDAD82}" dt="2020-07-23T15:51:38.475" v="169" actId="478"/>
          <ac:graphicFrameMkLst>
            <pc:docMk/>
            <pc:sldMk cId="2649154941" sldId="301"/>
            <ac:graphicFrameMk id="42" creationId="{2B64B364-9917-4193-96F7-E5BBF8D7C963}"/>
          </ac:graphicFrameMkLst>
        </pc:graphicFrameChg>
      </pc:sldChg>
      <pc:sldChg chg="addSp modSp new mod ord">
        <pc:chgData name="Daniel George" userId="6b8156dc-d7ae-4de0-95a2-afcfa04435d0" providerId="ADAL" clId="{807B3C0C-EAFB-4A94-99C1-3E6936BDAD82}" dt="2020-07-28T16:45:24.270" v="11027" actId="1076"/>
        <pc:sldMkLst>
          <pc:docMk/>
          <pc:sldMk cId="3589089626" sldId="302"/>
        </pc:sldMkLst>
        <pc:spChg chg="mod">
          <ac:chgData name="Daniel George" userId="6b8156dc-d7ae-4de0-95a2-afcfa04435d0" providerId="ADAL" clId="{807B3C0C-EAFB-4A94-99C1-3E6936BDAD82}" dt="2020-07-28T09:36:01.251" v="985" actId="20577"/>
          <ac:spMkLst>
            <pc:docMk/>
            <pc:sldMk cId="3589089626" sldId="302"/>
            <ac:spMk id="2" creationId="{826C1DFF-BE0E-42D9-9770-DCEECE66A8CD}"/>
          </ac:spMkLst>
        </pc:spChg>
        <pc:spChg chg="mod">
          <ac:chgData name="Daniel George" userId="6b8156dc-d7ae-4de0-95a2-afcfa04435d0" providerId="ADAL" clId="{807B3C0C-EAFB-4A94-99C1-3E6936BDAD82}" dt="2020-07-28T16:40:58.214" v="10930" actId="20577"/>
          <ac:spMkLst>
            <pc:docMk/>
            <pc:sldMk cId="3589089626" sldId="302"/>
            <ac:spMk id="3" creationId="{9A62CF28-21D8-4674-AC8D-DB4373B6B35D}"/>
          </ac:spMkLst>
        </pc:spChg>
        <pc:picChg chg="add mod">
          <ac:chgData name="Daniel George" userId="6b8156dc-d7ae-4de0-95a2-afcfa04435d0" providerId="ADAL" clId="{807B3C0C-EAFB-4A94-99C1-3E6936BDAD82}" dt="2020-07-28T16:45:24.270" v="11027" actId="1076"/>
          <ac:picMkLst>
            <pc:docMk/>
            <pc:sldMk cId="3589089626" sldId="302"/>
            <ac:picMk id="12290" creationId="{45F6EC72-6DB3-4344-A133-D8EA5235ED50}"/>
          </ac:picMkLst>
        </pc:picChg>
        <pc:picChg chg="add mod">
          <ac:chgData name="Daniel George" userId="6b8156dc-d7ae-4de0-95a2-afcfa04435d0" providerId="ADAL" clId="{807B3C0C-EAFB-4A94-99C1-3E6936BDAD82}" dt="2020-07-28T16:43:14.831" v="10944" actId="1076"/>
          <ac:picMkLst>
            <pc:docMk/>
            <pc:sldMk cId="3589089626" sldId="302"/>
            <ac:picMk id="12292" creationId="{52D4E0F8-C79A-4B37-96E0-F5DDA42927DB}"/>
          </ac:picMkLst>
        </pc:picChg>
      </pc:sldChg>
      <pc:sldChg chg="modSp new del mod ord">
        <pc:chgData name="Daniel George" userId="6b8156dc-d7ae-4de0-95a2-afcfa04435d0" providerId="ADAL" clId="{807B3C0C-EAFB-4A94-99C1-3E6936BDAD82}" dt="2020-07-28T09:50:58.824" v="1713" actId="47"/>
        <pc:sldMkLst>
          <pc:docMk/>
          <pc:sldMk cId="49295600" sldId="303"/>
        </pc:sldMkLst>
        <pc:spChg chg="mod">
          <ac:chgData name="Daniel George" userId="6b8156dc-d7ae-4de0-95a2-afcfa04435d0" providerId="ADAL" clId="{807B3C0C-EAFB-4A94-99C1-3E6936BDAD82}" dt="2020-07-28T09:38:03.960" v="1013" actId="20577"/>
          <ac:spMkLst>
            <pc:docMk/>
            <pc:sldMk cId="49295600" sldId="303"/>
            <ac:spMk id="2" creationId="{494BE26F-7274-4169-88A3-A06C5FB6184C}"/>
          </ac:spMkLst>
        </pc:spChg>
        <pc:spChg chg="mod">
          <ac:chgData name="Daniel George" userId="6b8156dc-d7ae-4de0-95a2-afcfa04435d0" providerId="ADAL" clId="{807B3C0C-EAFB-4A94-99C1-3E6936BDAD82}" dt="2020-07-28T09:43:03.350" v="1234"/>
          <ac:spMkLst>
            <pc:docMk/>
            <pc:sldMk cId="49295600" sldId="303"/>
            <ac:spMk id="3" creationId="{2B139491-7DFC-4E53-8B25-6EBEF516BB99}"/>
          </ac:spMkLst>
        </pc:spChg>
      </pc:sldChg>
      <pc:sldChg chg="addSp modSp add mod ord modNotesTx">
        <pc:chgData name="Daniel George" userId="6b8156dc-d7ae-4de0-95a2-afcfa04435d0" providerId="ADAL" clId="{807B3C0C-EAFB-4A94-99C1-3E6936BDAD82}" dt="2020-07-28T16:09:24.457" v="9595" actId="20577"/>
        <pc:sldMkLst>
          <pc:docMk/>
          <pc:sldMk cId="2806190420" sldId="304"/>
        </pc:sldMkLst>
        <pc:spChg chg="mod">
          <ac:chgData name="Daniel George" userId="6b8156dc-d7ae-4de0-95a2-afcfa04435d0" providerId="ADAL" clId="{807B3C0C-EAFB-4A94-99C1-3E6936BDAD82}" dt="2020-07-28T10:30:29.197" v="1738" actId="120"/>
          <ac:spMkLst>
            <pc:docMk/>
            <pc:sldMk cId="2806190420" sldId="304"/>
            <ac:spMk id="2" creationId="{494BE26F-7274-4169-88A3-A06C5FB6184C}"/>
          </ac:spMkLst>
        </pc:spChg>
        <pc:spChg chg="mod">
          <ac:chgData name="Daniel George" userId="6b8156dc-d7ae-4de0-95a2-afcfa04435d0" providerId="ADAL" clId="{807B3C0C-EAFB-4A94-99C1-3E6936BDAD82}" dt="2020-07-28T16:09:24.457" v="9595" actId="20577"/>
          <ac:spMkLst>
            <pc:docMk/>
            <pc:sldMk cId="2806190420" sldId="304"/>
            <ac:spMk id="3" creationId="{2B139491-7DFC-4E53-8B25-6EBEF516BB99}"/>
          </ac:spMkLst>
        </pc:spChg>
        <pc:picChg chg="add">
          <ac:chgData name="Daniel George" userId="6b8156dc-d7ae-4de0-95a2-afcfa04435d0" providerId="ADAL" clId="{807B3C0C-EAFB-4A94-99C1-3E6936BDAD82}" dt="2020-07-28T11:07:53.748" v="4179" actId="22"/>
          <ac:picMkLst>
            <pc:docMk/>
            <pc:sldMk cId="2806190420" sldId="304"/>
            <ac:picMk id="6" creationId="{0FBA999F-9099-4EC1-9854-33CD9A19CC84}"/>
          </ac:picMkLst>
        </pc:picChg>
      </pc:sldChg>
      <pc:sldChg chg="modSp add del mod ord">
        <pc:chgData name="Daniel George" userId="6b8156dc-d7ae-4de0-95a2-afcfa04435d0" providerId="ADAL" clId="{807B3C0C-EAFB-4A94-99C1-3E6936BDAD82}" dt="2020-07-28T10:30:06.874" v="1732" actId="47"/>
        <pc:sldMkLst>
          <pc:docMk/>
          <pc:sldMk cId="1669541168" sldId="305"/>
        </pc:sldMkLst>
        <pc:spChg chg="mod">
          <ac:chgData name="Daniel George" userId="6b8156dc-d7ae-4de0-95a2-afcfa04435d0" providerId="ADAL" clId="{807B3C0C-EAFB-4A94-99C1-3E6936BDAD82}" dt="2020-07-28T09:52:16.752" v="1726" actId="115"/>
          <ac:spMkLst>
            <pc:docMk/>
            <pc:sldMk cId="1669541168" sldId="305"/>
            <ac:spMk id="3" creationId="{2B139491-7DFC-4E53-8B25-6EBEF516BB99}"/>
          </ac:spMkLst>
        </pc:spChg>
      </pc:sldChg>
      <pc:sldChg chg="add del">
        <pc:chgData name="Daniel George" userId="6b8156dc-d7ae-4de0-95a2-afcfa04435d0" providerId="ADAL" clId="{807B3C0C-EAFB-4A94-99C1-3E6936BDAD82}" dt="2020-07-28T09:50:54.720" v="1712" actId="47"/>
        <pc:sldMkLst>
          <pc:docMk/>
          <pc:sldMk cId="1717188299" sldId="305"/>
        </pc:sldMkLst>
      </pc:sldChg>
      <pc:sldChg chg="addSp modSp add mod ord modNotesTx">
        <pc:chgData name="Daniel George" userId="6b8156dc-d7ae-4de0-95a2-afcfa04435d0" providerId="ADAL" clId="{807B3C0C-EAFB-4A94-99C1-3E6936BDAD82}" dt="2020-07-28T16:48:19.985" v="11181"/>
        <pc:sldMkLst>
          <pc:docMk/>
          <pc:sldMk cId="1872598888" sldId="305"/>
        </pc:sldMkLst>
        <pc:spChg chg="mod">
          <ac:chgData name="Daniel George" userId="6b8156dc-d7ae-4de0-95a2-afcfa04435d0" providerId="ADAL" clId="{807B3C0C-EAFB-4A94-99C1-3E6936BDAD82}" dt="2020-07-28T10:31:22.291" v="1843" actId="5793"/>
          <ac:spMkLst>
            <pc:docMk/>
            <pc:sldMk cId="1872598888" sldId="305"/>
            <ac:spMk id="2" creationId="{494BE26F-7274-4169-88A3-A06C5FB6184C}"/>
          </ac:spMkLst>
        </pc:spChg>
        <pc:spChg chg="mod">
          <ac:chgData name="Daniel George" userId="6b8156dc-d7ae-4de0-95a2-afcfa04435d0" providerId="ADAL" clId="{807B3C0C-EAFB-4A94-99C1-3E6936BDAD82}" dt="2020-07-28T11:10:54.097" v="4220" actId="20577"/>
          <ac:spMkLst>
            <pc:docMk/>
            <pc:sldMk cId="1872598888" sldId="305"/>
            <ac:spMk id="3" creationId="{2B139491-7DFC-4E53-8B25-6EBEF516BB99}"/>
          </ac:spMkLst>
        </pc:spChg>
        <pc:picChg chg="add mod">
          <ac:chgData name="Daniel George" userId="6b8156dc-d7ae-4de0-95a2-afcfa04435d0" providerId="ADAL" clId="{807B3C0C-EAFB-4A94-99C1-3E6936BDAD82}" dt="2020-07-28T11:07:47.481" v="4178" actId="1076"/>
          <ac:picMkLst>
            <pc:docMk/>
            <pc:sldMk cId="1872598888" sldId="305"/>
            <ac:picMk id="2050" creationId="{BAF9CEB8-2965-4BD1-AE49-FF3536E810FD}"/>
          </ac:picMkLst>
        </pc:picChg>
      </pc:sldChg>
      <pc:sldChg chg="addSp delSp modSp add mod">
        <pc:chgData name="Daniel George" userId="6b8156dc-d7ae-4de0-95a2-afcfa04435d0" providerId="ADAL" clId="{807B3C0C-EAFB-4A94-99C1-3E6936BDAD82}" dt="2020-07-28T14:04:40.577" v="7534" actId="5793"/>
        <pc:sldMkLst>
          <pc:docMk/>
          <pc:sldMk cId="1809471970" sldId="306"/>
        </pc:sldMkLst>
        <pc:spChg chg="mod">
          <ac:chgData name="Daniel George" userId="6b8156dc-d7ae-4de0-95a2-afcfa04435d0" providerId="ADAL" clId="{807B3C0C-EAFB-4A94-99C1-3E6936BDAD82}" dt="2020-07-28T10:35:41.560" v="2253" actId="20577"/>
          <ac:spMkLst>
            <pc:docMk/>
            <pc:sldMk cId="1809471970" sldId="306"/>
            <ac:spMk id="2" creationId="{494BE26F-7274-4169-88A3-A06C5FB6184C}"/>
          </ac:spMkLst>
        </pc:spChg>
        <pc:spChg chg="mod">
          <ac:chgData name="Daniel George" userId="6b8156dc-d7ae-4de0-95a2-afcfa04435d0" providerId="ADAL" clId="{807B3C0C-EAFB-4A94-99C1-3E6936BDAD82}" dt="2020-07-28T14:04:40.577" v="7534" actId="5793"/>
          <ac:spMkLst>
            <pc:docMk/>
            <pc:sldMk cId="1809471970" sldId="306"/>
            <ac:spMk id="3" creationId="{2B139491-7DFC-4E53-8B25-6EBEF516BB99}"/>
          </ac:spMkLst>
        </pc:spChg>
        <pc:picChg chg="add del">
          <ac:chgData name="Daniel George" userId="6b8156dc-d7ae-4de0-95a2-afcfa04435d0" providerId="ADAL" clId="{807B3C0C-EAFB-4A94-99C1-3E6936BDAD82}" dt="2020-07-28T11:08:28.136" v="4182" actId="478"/>
          <ac:picMkLst>
            <pc:docMk/>
            <pc:sldMk cId="1809471970" sldId="306"/>
            <ac:picMk id="6" creationId="{8E03D954-6B8B-4BF9-9C9E-8EB8BC9B9FC6}"/>
          </ac:picMkLst>
        </pc:picChg>
        <pc:picChg chg="add del">
          <ac:chgData name="Daniel George" userId="6b8156dc-d7ae-4de0-95a2-afcfa04435d0" providerId="ADAL" clId="{807B3C0C-EAFB-4A94-99C1-3E6936BDAD82}" dt="2020-07-28T11:08:28.136" v="4182" actId="478"/>
          <ac:picMkLst>
            <pc:docMk/>
            <pc:sldMk cId="1809471970" sldId="306"/>
            <ac:picMk id="3074" creationId="{C1E8C8F6-DFF4-4A4A-8A1B-BB7FC347C41B}"/>
          </ac:picMkLst>
        </pc:picChg>
        <pc:picChg chg="add mod">
          <ac:chgData name="Daniel George" userId="6b8156dc-d7ae-4de0-95a2-afcfa04435d0" providerId="ADAL" clId="{807B3C0C-EAFB-4A94-99C1-3E6936BDAD82}" dt="2020-07-28T11:17:21.001" v="4508" actId="1076"/>
          <ac:picMkLst>
            <pc:docMk/>
            <pc:sldMk cId="1809471970" sldId="306"/>
            <ac:picMk id="3076" creationId="{3F87FA98-3E10-4C17-ACF8-00672E55DDD3}"/>
          </ac:picMkLst>
        </pc:picChg>
      </pc:sldChg>
      <pc:sldChg chg="addSp delSp modSp add mod">
        <pc:chgData name="Daniel George" userId="6b8156dc-d7ae-4de0-95a2-afcfa04435d0" providerId="ADAL" clId="{807B3C0C-EAFB-4A94-99C1-3E6936BDAD82}" dt="2020-07-28T13:41:30.001" v="7231" actId="404"/>
        <pc:sldMkLst>
          <pc:docMk/>
          <pc:sldMk cId="4255548209" sldId="307"/>
        </pc:sldMkLst>
        <pc:spChg chg="mod">
          <ac:chgData name="Daniel George" userId="6b8156dc-d7ae-4de0-95a2-afcfa04435d0" providerId="ADAL" clId="{807B3C0C-EAFB-4A94-99C1-3E6936BDAD82}" dt="2020-07-28T11:13:20.169" v="4358" actId="20577"/>
          <ac:spMkLst>
            <pc:docMk/>
            <pc:sldMk cId="4255548209" sldId="307"/>
            <ac:spMk id="2" creationId="{494BE26F-7274-4169-88A3-A06C5FB6184C}"/>
          </ac:spMkLst>
        </pc:spChg>
        <pc:spChg chg="mod">
          <ac:chgData name="Daniel George" userId="6b8156dc-d7ae-4de0-95a2-afcfa04435d0" providerId="ADAL" clId="{807B3C0C-EAFB-4A94-99C1-3E6936BDAD82}" dt="2020-07-28T13:41:30.001" v="7231" actId="404"/>
          <ac:spMkLst>
            <pc:docMk/>
            <pc:sldMk cId="4255548209" sldId="307"/>
            <ac:spMk id="3" creationId="{2B139491-7DFC-4E53-8B25-6EBEF516BB99}"/>
          </ac:spMkLst>
        </pc:spChg>
        <pc:picChg chg="del">
          <ac:chgData name="Daniel George" userId="6b8156dc-d7ae-4de0-95a2-afcfa04435d0" providerId="ADAL" clId="{807B3C0C-EAFB-4A94-99C1-3E6936BDAD82}" dt="2020-07-28T11:20:17.535" v="4589" actId="478"/>
          <ac:picMkLst>
            <pc:docMk/>
            <pc:sldMk cId="4255548209" sldId="307"/>
            <ac:picMk id="2050" creationId="{BAF9CEB8-2965-4BD1-AE49-FF3536E810FD}"/>
          </ac:picMkLst>
        </pc:picChg>
        <pc:picChg chg="add mod">
          <ac:chgData name="Daniel George" userId="6b8156dc-d7ae-4de0-95a2-afcfa04435d0" providerId="ADAL" clId="{807B3C0C-EAFB-4A94-99C1-3E6936BDAD82}" dt="2020-07-28T11:21:19.835" v="4593" actId="14100"/>
          <ac:picMkLst>
            <pc:docMk/>
            <pc:sldMk cId="4255548209" sldId="307"/>
            <ac:picMk id="4098" creationId="{D925F619-172B-419D-B5C2-F667BA4D61C3}"/>
          </ac:picMkLst>
        </pc:picChg>
      </pc:sldChg>
      <pc:sldChg chg="addSp delSp modSp new mod modNotesTx">
        <pc:chgData name="Daniel George" userId="6b8156dc-d7ae-4de0-95a2-afcfa04435d0" providerId="ADAL" clId="{807B3C0C-EAFB-4A94-99C1-3E6936BDAD82}" dt="2020-07-28T12:02:27.217" v="5968" actId="20577"/>
        <pc:sldMkLst>
          <pc:docMk/>
          <pc:sldMk cId="409827820" sldId="308"/>
        </pc:sldMkLst>
        <pc:spChg chg="mod">
          <ac:chgData name="Daniel George" userId="6b8156dc-d7ae-4de0-95a2-afcfa04435d0" providerId="ADAL" clId="{807B3C0C-EAFB-4A94-99C1-3E6936BDAD82}" dt="2020-07-28T12:02:27.217" v="5968" actId="20577"/>
          <ac:spMkLst>
            <pc:docMk/>
            <pc:sldMk cId="409827820" sldId="308"/>
            <ac:spMk id="2" creationId="{4CD22FF9-7C93-476E-9FB8-B38FA9209D69}"/>
          </ac:spMkLst>
        </pc:spChg>
        <pc:spChg chg="mod">
          <ac:chgData name="Daniel George" userId="6b8156dc-d7ae-4de0-95a2-afcfa04435d0" providerId="ADAL" clId="{807B3C0C-EAFB-4A94-99C1-3E6936BDAD82}" dt="2020-07-28T12:02:09.070" v="5965" actId="14100"/>
          <ac:spMkLst>
            <pc:docMk/>
            <pc:sldMk cId="409827820" sldId="308"/>
            <ac:spMk id="3" creationId="{1E289582-7E23-451E-8D85-F31F6C0F8CE7}"/>
          </ac:spMkLst>
        </pc:spChg>
        <pc:picChg chg="add del mod">
          <ac:chgData name="Daniel George" userId="6b8156dc-d7ae-4de0-95a2-afcfa04435d0" providerId="ADAL" clId="{807B3C0C-EAFB-4A94-99C1-3E6936BDAD82}" dt="2020-07-28T11:43:35.029" v="5139" actId="478"/>
          <ac:picMkLst>
            <pc:docMk/>
            <pc:sldMk cId="409827820" sldId="308"/>
            <ac:picMk id="6" creationId="{2D9A94A2-3745-4DCB-91DE-206CE0BD2946}"/>
          </ac:picMkLst>
        </pc:picChg>
        <pc:picChg chg="add del mod">
          <ac:chgData name="Daniel George" userId="6b8156dc-d7ae-4de0-95a2-afcfa04435d0" providerId="ADAL" clId="{807B3C0C-EAFB-4A94-99C1-3E6936BDAD82}" dt="2020-07-28T11:45:58.075" v="5144" actId="478"/>
          <ac:picMkLst>
            <pc:docMk/>
            <pc:sldMk cId="409827820" sldId="308"/>
            <ac:picMk id="5122" creationId="{819688FD-4613-467B-9815-E94A8E2F9D06}"/>
          </ac:picMkLst>
        </pc:picChg>
        <pc:picChg chg="add del">
          <ac:chgData name="Daniel George" userId="6b8156dc-d7ae-4de0-95a2-afcfa04435d0" providerId="ADAL" clId="{807B3C0C-EAFB-4A94-99C1-3E6936BDAD82}" dt="2020-07-28T11:43:06.407" v="5135"/>
          <ac:picMkLst>
            <pc:docMk/>
            <pc:sldMk cId="409827820" sldId="308"/>
            <ac:picMk id="5124" creationId="{C84920C9-3668-49CB-A9FC-B4242D625F91}"/>
          </ac:picMkLst>
        </pc:picChg>
        <pc:picChg chg="add mod">
          <ac:chgData name="Daniel George" userId="6b8156dc-d7ae-4de0-95a2-afcfa04435d0" providerId="ADAL" clId="{807B3C0C-EAFB-4A94-99C1-3E6936BDAD82}" dt="2020-07-28T12:02:22.843" v="5967" actId="1076"/>
          <ac:picMkLst>
            <pc:docMk/>
            <pc:sldMk cId="409827820" sldId="308"/>
            <ac:picMk id="5126" creationId="{E09E3E62-346A-49DE-B9E3-DE1D9A706DC7}"/>
          </ac:picMkLst>
        </pc:picChg>
      </pc:sldChg>
      <pc:sldChg chg="addSp delSp modSp new del mod ord modNotesTx">
        <pc:chgData name="Daniel George" userId="6b8156dc-d7ae-4de0-95a2-afcfa04435d0" providerId="ADAL" clId="{807B3C0C-EAFB-4A94-99C1-3E6936BDAD82}" dt="2020-07-28T14:02:04.952" v="7480" actId="47"/>
        <pc:sldMkLst>
          <pc:docMk/>
          <pc:sldMk cId="709526531" sldId="309"/>
        </pc:sldMkLst>
        <pc:spChg chg="mod">
          <ac:chgData name="Daniel George" userId="6b8156dc-d7ae-4de0-95a2-afcfa04435d0" providerId="ADAL" clId="{807B3C0C-EAFB-4A94-99C1-3E6936BDAD82}" dt="2020-07-28T14:00:26.957" v="7472"/>
          <ac:spMkLst>
            <pc:docMk/>
            <pc:sldMk cId="709526531" sldId="309"/>
            <ac:spMk id="2" creationId="{CB022BE0-09C0-40C6-BF9B-D43FB817F217}"/>
          </ac:spMkLst>
        </pc:spChg>
        <pc:spChg chg="mod">
          <ac:chgData name="Daniel George" userId="6b8156dc-d7ae-4de0-95a2-afcfa04435d0" providerId="ADAL" clId="{807B3C0C-EAFB-4A94-99C1-3E6936BDAD82}" dt="2020-07-28T13:55:27.772" v="7369" actId="20577"/>
          <ac:spMkLst>
            <pc:docMk/>
            <pc:sldMk cId="709526531" sldId="309"/>
            <ac:spMk id="3" creationId="{E32B9F34-F398-409A-BD96-A090946FEB22}"/>
          </ac:spMkLst>
        </pc:spChg>
        <pc:spChg chg="add del mod">
          <ac:chgData name="Daniel George" userId="6b8156dc-d7ae-4de0-95a2-afcfa04435d0" providerId="ADAL" clId="{807B3C0C-EAFB-4A94-99C1-3E6936BDAD82}" dt="2020-07-28T13:54:06.041" v="7350" actId="478"/>
          <ac:spMkLst>
            <pc:docMk/>
            <pc:sldMk cId="709526531" sldId="309"/>
            <ac:spMk id="5" creationId="{9F7490EA-9EE6-4956-B97D-FA26C96C646E}"/>
          </ac:spMkLst>
        </pc:spChg>
        <pc:spChg chg="add del mod">
          <ac:chgData name="Daniel George" userId="6b8156dc-d7ae-4de0-95a2-afcfa04435d0" providerId="ADAL" clId="{807B3C0C-EAFB-4A94-99C1-3E6936BDAD82}" dt="2020-07-28T13:55:16.391" v="7362" actId="478"/>
          <ac:spMkLst>
            <pc:docMk/>
            <pc:sldMk cId="709526531" sldId="309"/>
            <ac:spMk id="6" creationId="{D5D0B6FC-AB4A-422A-9A22-7C8A91AF4413}"/>
          </ac:spMkLst>
        </pc:spChg>
        <pc:spChg chg="add del mod">
          <ac:chgData name="Daniel George" userId="6b8156dc-d7ae-4de0-95a2-afcfa04435d0" providerId="ADAL" clId="{807B3C0C-EAFB-4A94-99C1-3E6936BDAD82}" dt="2020-07-28T13:44:26.547" v="7248"/>
          <ac:spMkLst>
            <pc:docMk/>
            <pc:sldMk cId="709526531" sldId="309"/>
            <ac:spMk id="7" creationId="{CB71A37F-499D-4958-971D-71CEC181284F}"/>
          </ac:spMkLst>
        </pc:spChg>
        <pc:picChg chg="add del mod">
          <ac:chgData name="Daniel George" userId="6b8156dc-d7ae-4de0-95a2-afcfa04435d0" providerId="ADAL" clId="{807B3C0C-EAFB-4A94-99C1-3E6936BDAD82}" dt="2020-07-28T12:09:33.799" v="6151" actId="478"/>
          <ac:picMkLst>
            <pc:docMk/>
            <pc:sldMk cId="709526531" sldId="309"/>
            <ac:picMk id="6146" creationId="{19D20133-6B5D-4F58-92B6-9BDFB4BFFCB8}"/>
          </ac:picMkLst>
        </pc:picChg>
        <pc:picChg chg="add del mod">
          <ac:chgData name="Daniel George" userId="6b8156dc-d7ae-4de0-95a2-afcfa04435d0" providerId="ADAL" clId="{807B3C0C-EAFB-4A94-99C1-3E6936BDAD82}" dt="2020-07-28T12:30:44.420" v="6424" actId="478"/>
          <ac:picMkLst>
            <pc:docMk/>
            <pc:sldMk cId="709526531" sldId="309"/>
            <ac:picMk id="6148" creationId="{87798F6A-8A36-47E7-A6FD-4384E91CE182}"/>
          </ac:picMkLst>
        </pc:picChg>
        <pc:picChg chg="add del mod">
          <ac:chgData name="Daniel George" userId="6b8156dc-d7ae-4de0-95a2-afcfa04435d0" providerId="ADAL" clId="{807B3C0C-EAFB-4A94-99C1-3E6936BDAD82}" dt="2020-07-28T13:14:03.409" v="6711" actId="478"/>
          <ac:picMkLst>
            <pc:docMk/>
            <pc:sldMk cId="709526531" sldId="309"/>
            <ac:picMk id="6150" creationId="{B6569E5F-5849-4C2A-912B-011FFD7A8E3F}"/>
          </ac:picMkLst>
        </pc:picChg>
        <pc:picChg chg="add mod">
          <ac:chgData name="Daniel George" userId="6b8156dc-d7ae-4de0-95a2-afcfa04435d0" providerId="ADAL" clId="{807B3C0C-EAFB-4A94-99C1-3E6936BDAD82}" dt="2020-07-28T13:55:48.356" v="7373" actId="1076"/>
          <ac:picMkLst>
            <pc:docMk/>
            <pc:sldMk cId="709526531" sldId="309"/>
            <ac:picMk id="6152" creationId="{38BE3BA8-08BE-488E-A7A7-FC327AE31FC4}"/>
          </ac:picMkLst>
        </pc:picChg>
        <pc:picChg chg="add mod">
          <ac:chgData name="Daniel George" userId="6b8156dc-d7ae-4de0-95a2-afcfa04435d0" providerId="ADAL" clId="{807B3C0C-EAFB-4A94-99C1-3E6936BDAD82}" dt="2020-07-28T14:01:55.386" v="7479" actId="1036"/>
          <ac:picMkLst>
            <pc:docMk/>
            <pc:sldMk cId="709526531" sldId="309"/>
            <ac:picMk id="6154" creationId="{636090CB-9C2C-4DB6-AD11-77FD55D1F90E}"/>
          </ac:picMkLst>
        </pc:picChg>
        <pc:picChg chg="add mod">
          <ac:chgData name="Daniel George" userId="6b8156dc-d7ae-4de0-95a2-afcfa04435d0" providerId="ADAL" clId="{807B3C0C-EAFB-4A94-99C1-3E6936BDAD82}" dt="2020-07-28T14:01:55.386" v="7479" actId="1036"/>
          <ac:picMkLst>
            <pc:docMk/>
            <pc:sldMk cId="709526531" sldId="309"/>
            <ac:picMk id="6156" creationId="{C4440F26-86F4-498E-99FB-B92D85B46EC5}"/>
          </ac:picMkLst>
        </pc:picChg>
        <pc:picChg chg="add mod">
          <ac:chgData name="Daniel George" userId="6b8156dc-d7ae-4de0-95a2-afcfa04435d0" providerId="ADAL" clId="{807B3C0C-EAFB-4A94-99C1-3E6936BDAD82}" dt="2020-07-28T14:01:55.386" v="7479" actId="1036"/>
          <ac:picMkLst>
            <pc:docMk/>
            <pc:sldMk cId="709526531" sldId="309"/>
            <ac:picMk id="6162" creationId="{79C13F87-A722-41DA-A1F3-A30A3A797546}"/>
          </ac:picMkLst>
        </pc:picChg>
        <pc:picChg chg="add mod">
          <ac:chgData name="Daniel George" userId="6b8156dc-d7ae-4de0-95a2-afcfa04435d0" providerId="ADAL" clId="{807B3C0C-EAFB-4A94-99C1-3E6936BDAD82}" dt="2020-07-28T14:01:55.386" v="7479" actId="1036"/>
          <ac:picMkLst>
            <pc:docMk/>
            <pc:sldMk cId="709526531" sldId="309"/>
            <ac:picMk id="6164" creationId="{F085F5C0-8F90-4931-B9EE-C33B5E43C4F9}"/>
          </ac:picMkLst>
        </pc:picChg>
        <pc:picChg chg="add mod">
          <ac:chgData name="Daniel George" userId="6b8156dc-d7ae-4de0-95a2-afcfa04435d0" providerId="ADAL" clId="{807B3C0C-EAFB-4A94-99C1-3E6936BDAD82}" dt="2020-07-28T14:01:55.386" v="7479" actId="1036"/>
          <ac:picMkLst>
            <pc:docMk/>
            <pc:sldMk cId="709526531" sldId="309"/>
            <ac:picMk id="6166" creationId="{FEC3CD90-ED73-42B4-A6BA-1EC7B235786A}"/>
          </ac:picMkLst>
        </pc:picChg>
      </pc:sldChg>
      <pc:sldChg chg="addSp delSp modSp add mod modNotesTx">
        <pc:chgData name="Daniel George" userId="6b8156dc-d7ae-4de0-95a2-afcfa04435d0" providerId="ADAL" clId="{807B3C0C-EAFB-4A94-99C1-3E6936BDAD82}" dt="2020-07-28T16:30:58.415" v="10636" actId="20577"/>
        <pc:sldMkLst>
          <pc:docMk/>
          <pc:sldMk cId="704321640" sldId="310"/>
        </pc:sldMkLst>
        <pc:spChg chg="mod">
          <ac:chgData name="Daniel George" userId="6b8156dc-d7ae-4de0-95a2-afcfa04435d0" providerId="ADAL" clId="{807B3C0C-EAFB-4A94-99C1-3E6936BDAD82}" dt="2020-07-28T13:57:04.771" v="7379" actId="20577"/>
          <ac:spMkLst>
            <pc:docMk/>
            <pc:sldMk cId="704321640" sldId="310"/>
            <ac:spMk id="2" creationId="{CB022BE0-09C0-40C6-BF9B-D43FB817F217}"/>
          </ac:spMkLst>
        </pc:spChg>
        <pc:spChg chg="mod">
          <ac:chgData name="Daniel George" userId="6b8156dc-d7ae-4de0-95a2-afcfa04435d0" providerId="ADAL" clId="{807B3C0C-EAFB-4A94-99C1-3E6936BDAD82}" dt="2020-07-28T16:30:58.415" v="10636" actId="20577"/>
          <ac:spMkLst>
            <pc:docMk/>
            <pc:sldMk cId="704321640" sldId="310"/>
            <ac:spMk id="3" creationId="{E32B9F34-F398-409A-BD96-A090946FEB22}"/>
          </ac:spMkLst>
        </pc:spChg>
        <pc:spChg chg="add del">
          <ac:chgData name="Daniel George" userId="6b8156dc-d7ae-4de0-95a2-afcfa04435d0" providerId="ADAL" clId="{807B3C0C-EAFB-4A94-99C1-3E6936BDAD82}" dt="2020-07-28T12:48:04.199" v="6508" actId="478"/>
          <ac:spMkLst>
            <pc:docMk/>
            <pc:sldMk cId="704321640" sldId="310"/>
            <ac:spMk id="7" creationId="{2F476A00-7FAD-4C2B-9CF4-25F5AFC74846}"/>
          </ac:spMkLst>
        </pc:spChg>
        <pc:picChg chg="del">
          <ac:chgData name="Daniel George" userId="6b8156dc-d7ae-4de0-95a2-afcfa04435d0" providerId="ADAL" clId="{807B3C0C-EAFB-4A94-99C1-3E6936BDAD82}" dt="2020-07-28T12:21:24.408" v="6330" actId="478"/>
          <ac:picMkLst>
            <pc:docMk/>
            <pc:sldMk cId="704321640" sldId="310"/>
            <ac:picMk id="6148" creationId="{87798F6A-8A36-47E7-A6FD-4384E91CE182}"/>
          </ac:picMkLst>
        </pc:picChg>
      </pc:sldChg>
      <pc:sldChg chg="modSp add del mod">
        <pc:chgData name="Daniel George" userId="6b8156dc-d7ae-4de0-95a2-afcfa04435d0" providerId="ADAL" clId="{807B3C0C-EAFB-4A94-99C1-3E6936BDAD82}" dt="2020-07-28T12:47:16.766" v="6506" actId="47"/>
        <pc:sldMkLst>
          <pc:docMk/>
          <pc:sldMk cId="2122920209" sldId="311"/>
        </pc:sldMkLst>
        <pc:spChg chg="mod">
          <ac:chgData name="Daniel George" userId="6b8156dc-d7ae-4de0-95a2-afcfa04435d0" providerId="ADAL" clId="{807B3C0C-EAFB-4A94-99C1-3E6936BDAD82}" dt="2020-07-28T12:47:13.737" v="6505" actId="20577"/>
          <ac:spMkLst>
            <pc:docMk/>
            <pc:sldMk cId="2122920209" sldId="311"/>
            <ac:spMk id="2" creationId="{CB022BE0-09C0-40C6-BF9B-D43FB817F217}"/>
          </ac:spMkLst>
        </pc:spChg>
      </pc:sldChg>
      <pc:sldChg chg="modSp add mod modNotesTx">
        <pc:chgData name="Daniel George" userId="6b8156dc-d7ae-4de0-95a2-afcfa04435d0" providerId="ADAL" clId="{807B3C0C-EAFB-4A94-99C1-3E6936BDAD82}" dt="2020-07-28T14:30:07.999" v="8393" actId="20577"/>
        <pc:sldMkLst>
          <pc:docMk/>
          <pc:sldMk cId="2147650879" sldId="311"/>
        </pc:sldMkLst>
        <pc:spChg chg="mod">
          <ac:chgData name="Daniel George" userId="6b8156dc-d7ae-4de0-95a2-afcfa04435d0" providerId="ADAL" clId="{807B3C0C-EAFB-4A94-99C1-3E6936BDAD82}" dt="2020-07-28T14:00:23.556" v="7471" actId="21"/>
          <ac:spMkLst>
            <pc:docMk/>
            <pc:sldMk cId="2147650879" sldId="311"/>
            <ac:spMk id="2" creationId="{CB022BE0-09C0-40C6-BF9B-D43FB817F217}"/>
          </ac:spMkLst>
        </pc:spChg>
        <pc:picChg chg="mod">
          <ac:chgData name="Daniel George" userId="6b8156dc-d7ae-4de0-95a2-afcfa04435d0" providerId="ADAL" clId="{807B3C0C-EAFB-4A94-99C1-3E6936BDAD82}" dt="2020-07-28T13:59:58.554" v="7466" actId="1076"/>
          <ac:picMkLst>
            <pc:docMk/>
            <pc:sldMk cId="2147650879" sldId="311"/>
            <ac:picMk id="6152" creationId="{38BE3BA8-08BE-488E-A7A7-FC327AE31FC4}"/>
          </ac:picMkLst>
        </pc:picChg>
        <pc:picChg chg="mod">
          <ac:chgData name="Daniel George" userId="6b8156dc-d7ae-4de0-95a2-afcfa04435d0" providerId="ADAL" clId="{807B3C0C-EAFB-4A94-99C1-3E6936BDAD82}" dt="2020-07-28T13:59:54.576" v="7465" actId="1036"/>
          <ac:picMkLst>
            <pc:docMk/>
            <pc:sldMk cId="2147650879" sldId="311"/>
            <ac:picMk id="6154" creationId="{636090CB-9C2C-4DB6-AD11-77FD55D1F90E}"/>
          </ac:picMkLst>
        </pc:picChg>
        <pc:picChg chg="mod">
          <ac:chgData name="Daniel George" userId="6b8156dc-d7ae-4de0-95a2-afcfa04435d0" providerId="ADAL" clId="{807B3C0C-EAFB-4A94-99C1-3E6936BDAD82}" dt="2020-07-28T13:59:54.576" v="7465" actId="1036"/>
          <ac:picMkLst>
            <pc:docMk/>
            <pc:sldMk cId="2147650879" sldId="311"/>
            <ac:picMk id="6156" creationId="{C4440F26-86F4-498E-99FB-B92D85B46EC5}"/>
          </ac:picMkLst>
        </pc:picChg>
        <pc:picChg chg="mod">
          <ac:chgData name="Daniel George" userId="6b8156dc-d7ae-4de0-95a2-afcfa04435d0" providerId="ADAL" clId="{807B3C0C-EAFB-4A94-99C1-3E6936BDAD82}" dt="2020-07-28T13:59:54.576" v="7465" actId="1036"/>
          <ac:picMkLst>
            <pc:docMk/>
            <pc:sldMk cId="2147650879" sldId="311"/>
            <ac:picMk id="6162" creationId="{79C13F87-A722-41DA-A1F3-A30A3A797546}"/>
          </ac:picMkLst>
        </pc:picChg>
        <pc:picChg chg="mod">
          <ac:chgData name="Daniel George" userId="6b8156dc-d7ae-4de0-95a2-afcfa04435d0" providerId="ADAL" clId="{807B3C0C-EAFB-4A94-99C1-3E6936BDAD82}" dt="2020-07-28T13:59:54.576" v="7465" actId="1036"/>
          <ac:picMkLst>
            <pc:docMk/>
            <pc:sldMk cId="2147650879" sldId="311"/>
            <ac:picMk id="6164" creationId="{F085F5C0-8F90-4931-B9EE-C33B5E43C4F9}"/>
          </ac:picMkLst>
        </pc:picChg>
        <pc:picChg chg="mod">
          <ac:chgData name="Daniel George" userId="6b8156dc-d7ae-4de0-95a2-afcfa04435d0" providerId="ADAL" clId="{807B3C0C-EAFB-4A94-99C1-3E6936BDAD82}" dt="2020-07-28T13:59:54.576" v="7465" actId="1036"/>
          <ac:picMkLst>
            <pc:docMk/>
            <pc:sldMk cId="2147650879" sldId="311"/>
            <ac:picMk id="6166" creationId="{FEC3CD90-ED73-42B4-A6BA-1EC7B235786A}"/>
          </ac:picMkLst>
        </pc:picChg>
      </pc:sldChg>
      <pc:sldChg chg="delSp modSp add mod">
        <pc:chgData name="Daniel George" userId="6b8156dc-d7ae-4de0-95a2-afcfa04435d0" providerId="ADAL" clId="{807B3C0C-EAFB-4A94-99C1-3E6936BDAD82}" dt="2020-07-28T16:35:00.928" v="10730" actId="20577"/>
        <pc:sldMkLst>
          <pc:docMk/>
          <pc:sldMk cId="3870961039" sldId="312"/>
        </pc:sldMkLst>
        <pc:spChg chg="mod">
          <ac:chgData name="Daniel George" userId="6b8156dc-d7ae-4de0-95a2-afcfa04435d0" providerId="ADAL" clId="{807B3C0C-EAFB-4A94-99C1-3E6936BDAD82}" dt="2020-07-28T14:02:18.019" v="7518" actId="20577"/>
          <ac:spMkLst>
            <pc:docMk/>
            <pc:sldMk cId="3870961039" sldId="312"/>
            <ac:spMk id="2" creationId="{CB022BE0-09C0-40C6-BF9B-D43FB817F217}"/>
          </ac:spMkLst>
        </pc:spChg>
        <pc:spChg chg="mod">
          <ac:chgData name="Daniel George" userId="6b8156dc-d7ae-4de0-95a2-afcfa04435d0" providerId="ADAL" clId="{807B3C0C-EAFB-4A94-99C1-3E6936BDAD82}" dt="2020-07-28T16:35:00.928" v="10730" actId="20577"/>
          <ac:spMkLst>
            <pc:docMk/>
            <pc:sldMk cId="3870961039" sldId="312"/>
            <ac:spMk id="3" creationId="{E32B9F34-F398-409A-BD96-A090946FEB22}"/>
          </ac:spMkLst>
        </pc:spChg>
        <pc:picChg chg="del">
          <ac:chgData name="Daniel George" userId="6b8156dc-d7ae-4de0-95a2-afcfa04435d0" providerId="ADAL" clId="{807B3C0C-EAFB-4A94-99C1-3E6936BDAD82}" dt="2020-07-28T14:02:24.171" v="7526" actId="478"/>
          <ac:picMkLst>
            <pc:docMk/>
            <pc:sldMk cId="3870961039" sldId="312"/>
            <ac:picMk id="6152" creationId="{38BE3BA8-08BE-488E-A7A7-FC327AE31FC4}"/>
          </ac:picMkLst>
        </pc:picChg>
        <pc:picChg chg="del">
          <ac:chgData name="Daniel George" userId="6b8156dc-d7ae-4de0-95a2-afcfa04435d0" providerId="ADAL" clId="{807B3C0C-EAFB-4A94-99C1-3E6936BDAD82}" dt="2020-07-28T14:02:21.941" v="7521" actId="478"/>
          <ac:picMkLst>
            <pc:docMk/>
            <pc:sldMk cId="3870961039" sldId="312"/>
            <ac:picMk id="6154" creationId="{636090CB-9C2C-4DB6-AD11-77FD55D1F90E}"/>
          </ac:picMkLst>
        </pc:picChg>
        <pc:picChg chg="del">
          <ac:chgData name="Daniel George" userId="6b8156dc-d7ae-4de0-95a2-afcfa04435d0" providerId="ADAL" clId="{807B3C0C-EAFB-4A94-99C1-3E6936BDAD82}" dt="2020-07-28T14:02:22.200" v="7522" actId="478"/>
          <ac:picMkLst>
            <pc:docMk/>
            <pc:sldMk cId="3870961039" sldId="312"/>
            <ac:picMk id="6156" creationId="{C4440F26-86F4-498E-99FB-B92D85B46EC5}"/>
          </ac:picMkLst>
        </pc:picChg>
        <pc:picChg chg="del">
          <ac:chgData name="Daniel George" userId="6b8156dc-d7ae-4de0-95a2-afcfa04435d0" providerId="ADAL" clId="{807B3C0C-EAFB-4A94-99C1-3E6936BDAD82}" dt="2020-07-28T14:02:23.851" v="7525" actId="478"/>
          <ac:picMkLst>
            <pc:docMk/>
            <pc:sldMk cId="3870961039" sldId="312"/>
            <ac:picMk id="6162" creationId="{79C13F87-A722-41DA-A1F3-A30A3A797546}"/>
          </ac:picMkLst>
        </pc:picChg>
        <pc:picChg chg="del">
          <ac:chgData name="Daniel George" userId="6b8156dc-d7ae-4de0-95a2-afcfa04435d0" providerId="ADAL" clId="{807B3C0C-EAFB-4A94-99C1-3E6936BDAD82}" dt="2020-07-28T14:02:23.020" v="7523" actId="478"/>
          <ac:picMkLst>
            <pc:docMk/>
            <pc:sldMk cId="3870961039" sldId="312"/>
            <ac:picMk id="6164" creationId="{F085F5C0-8F90-4931-B9EE-C33B5E43C4F9}"/>
          </ac:picMkLst>
        </pc:picChg>
        <pc:picChg chg="del">
          <ac:chgData name="Daniel George" userId="6b8156dc-d7ae-4de0-95a2-afcfa04435d0" providerId="ADAL" clId="{807B3C0C-EAFB-4A94-99C1-3E6936BDAD82}" dt="2020-07-28T14:02:23.425" v="7524" actId="478"/>
          <ac:picMkLst>
            <pc:docMk/>
            <pc:sldMk cId="3870961039" sldId="312"/>
            <ac:picMk id="6166" creationId="{FEC3CD90-ED73-42B4-A6BA-1EC7B235786A}"/>
          </ac:picMkLst>
        </pc:picChg>
      </pc:sldChg>
      <pc:sldChg chg="addSp delSp modSp add mod chgLayout modNotesTx">
        <pc:chgData name="Daniel George" userId="6b8156dc-d7ae-4de0-95a2-afcfa04435d0" providerId="ADAL" clId="{807B3C0C-EAFB-4A94-99C1-3E6936BDAD82}" dt="2020-07-28T16:38:08.501" v="10857" actId="20577"/>
        <pc:sldMkLst>
          <pc:docMk/>
          <pc:sldMk cId="3196825441" sldId="313"/>
        </pc:sldMkLst>
        <pc:spChg chg="mod ord">
          <ac:chgData name="Daniel George" userId="6b8156dc-d7ae-4de0-95a2-afcfa04435d0" providerId="ADAL" clId="{807B3C0C-EAFB-4A94-99C1-3E6936BDAD82}" dt="2020-07-28T14:43:58.516" v="9373" actId="122"/>
          <ac:spMkLst>
            <pc:docMk/>
            <pc:sldMk cId="3196825441" sldId="313"/>
            <ac:spMk id="2" creationId="{CB022BE0-09C0-40C6-BF9B-D43FB817F217}"/>
          </ac:spMkLst>
        </pc:spChg>
        <pc:spChg chg="mod ord">
          <ac:chgData name="Daniel George" userId="6b8156dc-d7ae-4de0-95a2-afcfa04435d0" providerId="ADAL" clId="{807B3C0C-EAFB-4A94-99C1-3E6936BDAD82}" dt="2020-07-28T16:33:56.566" v="10711" actId="404"/>
          <ac:spMkLst>
            <pc:docMk/>
            <pc:sldMk cId="3196825441" sldId="313"/>
            <ac:spMk id="3" creationId="{E32B9F34-F398-409A-BD96-A090946FEB22}"/>
          </ac:spMkLst>
        </pc:spChg>
        <pc:spChg chg="mod ord">
          <ac:chgData name="Daniel George" userId="6b8156dc-d7ae-4de0-95a2-afcfa04435d0" providerId="ADAL" clId="{807B3C0C-EAFB-4A94-99C1-3E6936BDAD82}" dt="2020-07-28T14:33:34.909" v="8459" actId="700"/>
          <ac:spMkLst>
            <pc:docMk/>
            <pc:sldMk cId="3196825441" sldId="313"/>
            <ac:spMk id="4" creationId="{3AD874A6-BAE0-4C8C-8487-9C131ACD5FA1}"/>
          </ac:spMkLst>
        </pc:spChg>
        <pc:spChg chg="add mod">
          <ac:chgData name="Daniel George" userId="6b8156dc-d7ae-4de0-95a2-afcfa04435d0" providerId="ADAL" clId="{807B3C0C-EAFB-4A94-99C1-3E6936BDAD82}" dt="2020-07-28T16:34:11.506" v="10712" actId="1076"/>
          <ac:spMkLst>
            <pc:docMk/>
            <pc:sldMk cId="3196825441" sldId="313"/>
            <ac:spMk id="7" creationId="{8834884C-E46A-48A2-AB6C-308D64312D4A}"/>
          </ac:spMkLst>
        </pc:spChg>
        <pc:spChg chg="add del">
          <ac:chgData name="Daniel George" userId="6b8156dc-d7ae-4de0-95a2-afcfa04435d0" providerId="ADAL" clId="{807B3C0C-EAFB-4A94-99C1-3E6936BDAD82}" dt="2020-07-28T16:28:15.673" v="10580" actId="22"/>
          <ac:spMkLst>
            <pc:docMk/>
            <pc:sldMk cId="3196825441" sldId="313"/>
            <ac:spMk id="10" creationId="{BA82F09F-113C-4CD4-82DD-8A440FC40F5A}"/>
          </ac:spMkLst>
        </pc:spChg>
        <pc:picChg chg="add mod">
          <ac:chgData name="Daniel George" userId="6b8156dc-d7ae-4de0-95a2-afcfa04435d0" providerId="ADAL" clId="{807B3C0C-EAFB-4A94-99C1-3E6936BDAD82}" dt="2020-07-28T16:34:11.506" v="10712" actId="1076"/>
          <ac:picMkLst>
            <pc:docMk/>
            <pc:sldMk cId="3196825441" sldId="313"/>
            <ac:picMk id="5" creationId="{E51EC49A-E20F-4FEF-B09D-96E041DA26C7}"/>
          </ac:picMkLst>
        </pc:picChg>
        <pc:picChg chg="add mod">
          <ac:chgData name="Daniel George" userId="6b8156dc-d7ae-4de0-95a2-afcfa04435d0" providerId="ADAL" clId="{807B3C0C-EAFB-4A94-99C1-3E6936BDAD82}" dt="2020-07-28T16:34:11.506" v="10712" actId="1076"/>
          <ac:picMkLst>
            <pc:docMk/>
            <pc:sldMk cId="3196825441" sldId="313"/>
            <ac:picMk id="6" creationId="{69D03C19-7AD6-46C9-B3C1-1CA537822EBA}"/>
          </ac:picMkLst>
        </pc:picChg>
        <pc:picChg chg="add del">
          <ac:chgData name="Daniel George" userId="6b8156dc-d7ae-4de0-95a2-afcfa04435d0" providerId="ADAL" clId="{807B3C0C-EAFB-4A94-99C1-3E6936BDAD82}" dt="2020-07-28T16:28:15.673" v="10580" actId="22"/>
          <ac:picMkLst>
            <pc:docMk/>
            <pc:sldMk cId="3196825441" sldId="313"/>
            <ac:picMk id="8" creationId="{57788244-14C5-4956-B7A7-AD68C371CBE9}"/>
          </ac:picMkLst>
        </pc:picChg>
        <pc:picChg chg="add del">
          <ac:chgData name="Daniel George" userId="6b8156dc-d7ae-4de0-95a2-afcfa04435d0" providerId="ADAL" clId="{807B3C0C-EAFB-4A94-99C1-3E6936BDAD82}" dt="2020-07-28T16:28:15.673" v="10580" actId="22"/>
          <ac:picMkLst>
            <pc:docMk/>
            <pc:sldMk cId="3196825441" sldId="313"/>
            <ac:picMk id="9" creationId="{9BF027F5-3CFE-4B37-A641-4D5B3C56C15C}"/>
          </ac:picMkLst>
        </pc:picChg>
        <pc:picChg chg="del">
          <ac:chgData name="Daniel George" userId="6b8156dc-d7ae-4de0-95a2-afcfa04435d0" providerId="ADAL" clId="{807B3C0C-EAFB-4A94-99C1-3E6936BDAD82}" dt="2020-07-28T14:30:59.750" v="8424" actId="478"/>
          <ac:picMkLst>
            <pc:docMk/>
            <pc:sldMk cId="3196825441" sldId="313"/>
            <ac:picMk id="6152" creationId="{38BE3BA8-08BE-488E-A7A7-FC327AE31FC4}"/>
          </ac:picMkLst>
        </pc:picChg>
        <pc:picChg chg="del">
          <ac:chgData name="Daniel George" userId="6b8156dc-d7ae-4de0-95a2-afcfa04435d0" providerId="ADAL" clId="{807B3C0C-EAFB-4A94-99C1-3E6936BDAD82}" dt="2020-07-28T14:31:05.529" v="8426" actId="478"/>
          <ac:picMkLst>
            <pc:docMk/>
            <pc:sldMk cId="3196825441" sldId="313"/>
            <ac:picMk id="6154" creationId="{636090CB-9C2C-4DB6-AD11-77FD55D1F90E}"/>
          </ac:picMkLst>
        </pc:picChg>
        <pc:picChg chg="del">
          <ac:chgData name="Daniel George" userId="6b8156dc-d7ae-4de0-95a2-afcfa04435d0" providerId="ADAL" clId="{807B3C0C-EAFB-4A94-99C1-3E6936BDAD82}" dt="2020-07-28T14:31:05.529" v="8426" actId="478"/>
          <ac:picMkLst>
            <pc:docMk/>
            <pc:sldMk cId="3196825441" sldId="313"/>
            <ac:picMk id="6156" creationId="{C4440F26-86F4-498E-99FB-B92D85B46EC5}"/>
          </ac:picMkLst>
        </pc:picChg>
        <pc:picChg chg="del">
          <ac:chgData name="Daniel George" userId="6b8156dc-d7ae-4de0-95a2-afcfa04435d0" providerId="ADAL" clId="{807B3C0C-EAFB-4A94-99C1-3E6936BDAD82}" dt="2020-07-28T14:31:05.529" v="8426" actId="478"/>
          <ac:picMkLst>
            <pc:docMk/>
            <pc:sldMk cId="3196825441" sldId="313"/>
            <ac:picMk id="6162" creationId="{79C13F87-A722-41DA-A1F3-A30A3A797546}"/>
          </ac:picMkLst>
        </pc:picChg>
        <pc:picChg chg="del">
          <ac:chgData name="Daniel George" userId="6b8156dc-d7ae-4de0-95a2-afcfa04435d0" providerId="ADAL" clId="{807B3C0C-EAFB-4A94-99C1-3E6936BDAD82}" dt="2020-07-28T14:31:05.529" v="8426" actId="478"/>
          <ac:picMkLst>
            <pc:docMk/>
            <pc:sldMk cId="3196825441" sldId="313"/>
            <ac:picMk id="6164" creationId="{F085F5C0-8F90-4931-B9EE-C33B5E43C4F9}"/>
          </ac:picMkLst>
        </pc:picChg>
        <pc:picChg chg="del">
          <ac:chgData name="Daniel George" userId="6b8156dc-d7ae-4de0-95a2-afcfa04435d0" providerId="ADAL" clId="{807B3C0C-EAFB-4A94-99C1-3E6936BDAD82}" dt="2020-07-28T14:31:05.529" v="8426" actId="478"/>
          <ac:picMkLst>
            <pc:docMk/>
            <pc:sldMk cId="3196825441" sldId="313"/>
            <ac:picMk id="6166" creationId="{FEC3CD90-ED73-42B4-A6BA-1EC7B235786A}"/>
          </ac:picMkLst>
        </pc:picChg>
      </pc:sldChg>
      <pc:sldChg chg="addSp delSp modSp add mod ord modNotesTx">
        <pc:chgData name="Daniel George" userId="6b8156dc-d7ae-4de0-95a2-afcfa04435d0" providerId="ADAL" clId="{807B3C0C-EAFB-4A94-99C1-3E6936BDAD82}" dt="2020-07-28T16:06:07.485" v="9490" actId="115"/>
        <pc:sldMkLst>
          <pc:docMk/>
          <pc:sldMk cId="660941850" sldId="314"/>
        </pc:sldMkLst>
        <pc:spChg chg="mod">
          <ac:chgData name="Daniel George" userId="6b8156dc-d7ae-4de0-95a2-afcfa04435d0" providerId="ADAL" clId="{807B3C0C-EAFB-4A94-99C1-3E6936BDAD82}" dt="2020-07-28T14:44:51.692" v="9374" actId="20577"/>
          <ac:spMkLst>
            <pc:docMk/>
            <pc:sldMk cId="660941850" sldId="314"/>
            <ac:spMk id="2" creationId="{CB022BE0-09C0-40C6-BF9B-D43FB817F217}"/>
          </ac:spMkLst>
        </pc:spChg>
        <pc:spChg chg="mod">
          <ac:chgData name="Daniel George" userId="6b8156dc-d7ae-4de0-95a2-afcfa04435d0" providerId="ADAL" clId="{807B3C0C-EAFB-4A94-99C1-3E6936BDAD82}" dt="2020-07-28T16:06:07.485" v="9490" actId="115"/>
          <ac:spMkLst>
            <pc:docMk/>
            <pc:sldMk cId="660941850" sldId="314"/>
            <ac:spMk id="3" creationId="{E32B9F34-F398-409A-BD96-A090946FEB22}"/>
          </ac:spMkLst>
        </pc:spChg>
        <pc:spChg chg="add del mod">
          <ac:chgData name="Daniel George" userId="6b8156dc-d7ae-4de0-95a2-afcfa04435d0" providerId="ADAL" clId="{807B3C0C-EAFB-4A94-99C1-3E6936BDAD82}" dt="2020-07-28T14:34:49.776" v="8577" actId="478"/>
          <ac:spMkLst>
            <pc:docMk/>
            <pc:sldMk cId="660941850" sldId="314"/>
            <ac:spMk id="6" creationId="{041AFB30-5DE7-46C7-A25F-2CD7B3BDEE98}"/>
          </ac:spMkLst>
        </pc:spChg>
        <pc:spChg chg="add del mod">
          <ac:chgData name="Daniel George" userId="6b8156dc-d7ae-4de0-95a2-afcfa04435d0" providerId="ADAL" clId="{807B3C0C-EAFB-4A94-99C1-3E6936BDAD82}" dt="2020-07-28T14:34:50.914" v="8579" actId="478"/>
          <ac:spMkLst>
            <pc:docMk/>
            <pc:sldMk cId="660941850" sldId="314"/>
            <ac:spMk id="8" creationId="{1D74783D-B9CE-413F-8A1E-4E900F0DBDB1}"/>
          </ac:spMkLst>
        </pc:spChg>
        <pc:picChg chg="add mod">
          <ac:chgData name="Daniel George" userId="6b8156dc-d7ae-4de0-95a2-afcfa04435d0" providerId="ADAL" clId="{807B3C0C-EAFB-4A94-99C1-3E6936BDAD82}" dt="2020-07-28T14:37:42.841" v="8855" actId="1440"/>
          <ac:picMkLst>
            <pc:docMk/>
            <pc:sldMk cId="660941850" sldId="314"/>
            <ac:picMk id="8194" creationId="{A25BEF6B-6340-4B3F-BE8C-D417DFFD1133}"/>
          </ac:picMkLst>
        </pc:picChg>
      </pc:sldChg>
      <pc:sldChg chg="add del">
        <pc:chgData name="Daniel George" userId="6b8156dc-d7ae-4de0-95a2-afcfa04435d0" providerId="ADAL" clId="{807B3C0C-EAFB-4A94-99C1-3E6936BDAD82}" dt="2020-07-28T14:30:25.960" v="8395" actId="47"/>
        <pc:sldMkLst>
          <pc:docMk/>
          <pc:sldMk cId="2106525368" sldId="314"/>
        </pc:sldMkLst>
      </pc:sldChg>
      <pc:sldChg chg="modSp add mod">
        <pc:chgData name="Daniel George" userId="6b8156dc-d7ae-4de0-95a2-afcfa04435d0" providerId="ADAL" clId="{807B3C0C-EAFB-4A94-99C1-3E6936BDAD82}" dt="2020-07-28T14:52:45.140" v="9487" actId="6549"/>
        <pc:sldMkLst>
          <pc:docMk/>
          <pc:sldMk cId="2104948339" sldId="315"/>
        </pc:sldMkLst>
        <pc:spChg chg="mod">
          <ac:chgData name="Daniel George" userId="6b8156dc-d7ae-4de0-95a2-afcfa04435d0" providerId="ADAL" clId="{807B3C0C-EAFB-4A94-99C1-3E6936BDAD82}" dt="2020-07-28T14:47:16.039" v="9421" actId="20577"/>
          <ac:spMkLst>
            <pc:docMk/>
            <pc:sldMk cId="2104948339" sldId="315"/>
            <ac:spMk id="2" creationId="{CB022BE0-09C0-40C6-BF9B-D43FB817F217}"/>
          </ac:spMkLst>
        </pc:spChg>
        <pc:spChg chg="mod">
          <ac:chgData name="Daniel George" userId="6b8156dc-d7ae-4de0-95a2-afcfa04435d0" providerId="ADAL" clId="{807B3C0C-EAFB-4A94-99C1-3E6936BDAD82}" dt="2020-07-28T14:52:45.140" v="9487" actId="6549"/>
          <ac:spMkLst>
            <pc:docMk/>
            <pc:sldMk cId="2104948339" sldId="315"/>
            <ac:spMk id="3" creationId="{E32B9F34-F398-409A-BD96-A090946FEB22}"/>
          </ac:spMkLst>
        </pc:spChg>
      </pc:sldChg>
      <pc:sldChg chg="modSp new del mod">
        <pc:chgData name="Daniel George" userId="6b8156dc-d7ae-4de0-95a2-afcfa04435d0" providerId="ADAL" clId="{807B3C0C-EAFB-4A94-99C1-3E6936BDAD82}" dt="2020-07-28T16:39:31.420" v="10890" actId="47"/>
        <pc:sldMkLst>
          <pc:docMk/>
          <pc:sldMk cId="1484029499" sldId="316"/>
        </pc:sldMkLst>
        <pc:spChg chg="mod">
          <ac:chgData name="Daniel George" userId="6b8156dc-d7ae-4de0-95a2-afcfa04435d0" providerId="ADAL" clId="{807B3C0C-EAFB-4A94-99C1-3E6936BDAD82}" dt="2020-07-28T16:39:25.538" v="10889" actId="20577"/>
          <ac:spMkLst>
            <pc:docMk/>
            <pc:sldMk cId="1484029499" sldId="316"/>
            <ac:spMk id="2" creationId="{59050609-9E4B-4260-B4F2-2447D6928107}"/>
          </ac:spMkLst>
        </pc:spChg>
      </pc:sldChg>
      <pc:sldChg chg="modSp add mod">
        <pc:chgData name="Daniel George" userId="6b8156dc-d7ae-4de0-95a2-afcfa04435d0" providerId="ADAL" clId="{807B3C0C-EAFB-4A94-99C1-3E6936BDAD82}" dt="2020-07-28T16:45:11.350" v="11025" actId="113"/>
        <pc:sldMkLst>
          <pc:docMk/>
          <pc:sldMk cId="3446724084" sldId="316"/>
        </pc:sldMkLst>
        <pc:spChg chg="mod">
          <ac:chgData name="Daniel George" userId="6b8156dc-d7ae-4de0-95a2-afcfa04435d0" providerId="ADAL" clId="{807B3C0C-EAFB-4A94-99C1-3E6936BDAD82}" dt="2020-07-28T16:44:54.051" v="10973" actId="20577"/>
          <ac:spMkLst>
            <pc:docMk/>
            <pc:sldMk cId="3446724084" sldId="316"/>
            <ac:spMk id="2" creationId="{CB022BE0-09C0-40C6-BF9B-D43FB817F217}"/>
          </ac:spMkLst>
        </pc:spChg>
        <pc:spChg chg="mod">
          <ac:chgData name="Daniel George" userId="6b8156dc-d7ae-4de0-95a2-afcfa04435d0" providerId="ADAL" clId="{807B3C0C-EAFB-4A94-99C1-3E6936BDAD82}" dt="2020-07-28T16:45:11.350" v="11025" actId="113"/>
          <ac:spMkLst>
            <pc:docMk/>
            <pc:sldMk cId="3446724084" sldId="316"/>
            <ac:spMk id="3" creationId="{E32B9F34-F398-409A-BD96-A090946FEB22}"/>
          </ac:spMkLst>
        </pc:spChg>
      </pc:sldChg>
    </pc:docChg>
  </pc:docChgLst>
  <pc:docChgLst>
    <pc:chgData name="Daniel George Campbell &lt;School of Physical Sciences and Computing&gt;" userId="6b8156dc-d7ae-4de0-95a2-afcfa04435d0" providerId="ADAL" clId="{2782793B-3D3F-A645-9B8A-044D9FB9E2D7}"/>
    <pc:docChg chg="undo custSel mod addSld delSld modSld sldOrd modSection modShowInfo">
      <pc:chgData name="Daniel George Campbell &lt;School of Physical Sciences and Computing&gt;" userId="6b8156dc-d7ae-4de0-95a2-afcfa04435d0" providerId="ADAL" clId="{2782793B-3D3F-A645-9B8A-044D9FB9E2D7}" dt="2020-10-07T12:29:22.418" v="1693" actId="20577"/>
      <pc:docMkLst>
        <pc:docMk/>
      </pc:docMkLst>
      <pc:sldChg chg="modSp mod modTransition">
        <pc:chgData name="Daniel George Campbell &lt;School of Physical Sciences and Computing&gt;" userId="6b8156dc-d7ae-4de0-95a2-afcfa04435d0" providerId="ADAL" clId="{2782793B-3D3F-A645-9B8A-044D9FB9E2D7}" dt="2020-09-17T15:06:37.091" v="34" actId="20577"/>
        <pc:sldMkLst>
          <pc:docMk/>
          <pc:sldMk cId="150919441" sldId="256"/>
        </pc:sldMkLst>
        <pc:spChg chg="mod">
          <ac:chgData name="Daniel George Campbell &lt;School of Physical Sciences and Computing&gt;" userId="6b8156dc-d7ae-4de0-95a2-afcfa04435d0" providerId="ADAL" clId="{2782793B-3D3F-A645-9B8A-044D9FB9E2D7}" dt="2020-09-17T15:06:37.091" v="34" actId="20577"/>
          <ac:spMkLst>
            <pc:docMk/>
            <pc:sldMk cId="150919441" sldId="256"/>
            <ac:spMk id="3" creationId="{6E597CF9-C2E5-4F10-9C7F-B5802347D73D}"/>
          </ac:spMkLst>
        </pc:spChg>
      </pc:sldChg>
      <pc:sldChg chg="modTransition">
        <pc:chgData name="Daniel George Campbell &lt;School of Physical Sciences and Computing&gt;" userId="6b8156dc-d7ae-4de0-95a2-afcfa04435d0" providerId="ADAL" clId="{2782793B-3D3F-A645-9B8A-044D9FB9E2D7}" dt="2020-09-08T12:37:46.955" v="0"/>
        <pc:sldMkLst>
          <pc:docMk/>
          <pc:sldMk cId="87850779" sldId="264"/>
        </pc:sldMkLst>
      </pc:sldChg>
      <pc:sldChg chg="modTransition">
        <pc:chgData name="Daniel George Campbell &lt;School of Physical Sciences and Computing&gt;" userId="6b8156dc-d7ae-4de0-95a2-afcfa04435d0" providerId="ADAL" clId="{2782793B-3D3F-A645-9B8A-044D9FB9E2D7}" dt="2020-09-08T12:37:46.955" v="0"/>
        <pc:sldMkLst>
          <pc:docMk/>
          <pc:sldMk cId="0" sldId="265"/>
        </pc:sldMkLst>
      </pc:sldChg>
      <pc:sldChg chg="modTransition">
        <pc:chgData name="Daniel George Campbell &lt;School of Physical Sciences and Computing&gt;" userId="6b8156dc-d7ae-4de0-95a2-afcfa04435d0" providerId="ADAL" clId="{2782793B-3D3F-A645-9B8A-044D9FB9E2D7}" dt="2020-09-08T12:37:46.955" v="0"/>
        <pc:sldMkLst>
          <pc:docMk/>
          <pc:sldMk cId="465582182" sldId="272"/>
        </pc:sldMkLst>
      </pc:sldChg>
      <pc:sldChg chg="modSp mod modTransition">
        <pc:chgData name="Daniel George Campbell &lt;School of Physical Sciences and Computing&gt;" userId="6b8156dc-d7ae-4de0-95a2-afcfa04435d0" providerId="ADAL" clId="{2782793B-3D3F-A645-9B8A-044D9FB9E2D7}" dt="2020-09-17T15:06:45.467" v="35" actId="20577"/>
        <pc:sldMkLst>
          <pc:docMk/>
          <pc:sldMk cId="1815620574" sldId="273"/>
        </pc:sldMkLst>
        <pc:spChg chg="mod">
          <ac:chgData name="Daniel George Campbell &lt;School of Physical Sciences and Computing&gt;" userId="6b8156dc-d7ae-4de0-95a2-afcfa04435d0" providerId="ADAL" clId="{2782793B-3D3F-A645-9B8A-044D9FB9E2D7}" dt="2020-09-17T15:06:45.467" v="35" actId="20577"/>
          <ac:spMkLst>
            <pc:docMk/>
            <pc:sldMk cId="1815620574" sldId="273"/>
            <ac:spMk id="15" creationId="{86DA8819-730D-D148-84D6-4A8A836AD29C}"/>
          </ac:spMkLst>
        </pc:spChg>
      </pc:sldChg>
      <pc:sldChg chg="modTransition">
        <pc:chgData name="Daniel George Campbell &lt;School of Physical Sciences and Computing&gt;" userId="6b8156dc-d7ae-4de0-95a2-afcfa04435d0" providerId="ADAL" clId="{2782793B-3D3F-A645-9B8A-044D9FB9E2D7}" dt="2020-09-08T12:37:46.955" v="0"/>
        <pc:sldMkLst>
          <pc:docMk/>
          <pc:sldMk cId="73068176" sldId="283"/>
        </pc:sldMkLst>
      </pc:sldChg>
      <pc:sldChg chg="modSp mod modTransition">
        <pc:chgData name="Daniel George Campbell &lt;School of Physical Sciences and Computing&gt;" userId="6b8156dc-d7ae-4de0-95a2-afcfa04435d0" providerId="ADAL" clId="{2782793B-3D3F-A645-9B8A-044D9FB9E2D7}" dt="2020-10-07T12:14:50.730" v="907" actId="20577"/>
        <pc:sldMkLst>
          <pc:docMk/>
          <pc:sldMk cId="2995502965" sldId="299"/>
        </pc:sldMkLst>
        <pc:spChg chg="mod">
          <ac:chgData name="Daniel George Campbell &lt;School of Physical Sciences and Computing&gt;" userId="6b8156dc-d7ae-4de0-95a2-afcfa04435d0" providerId="ADAL" clId="{2782793B-3D3F-A645-9B8A-044D9FB9E2D7}" dt="2020-10-07T12:14:50.730" v="907" actId="20577"/>
          <ac:spMkLst>
            <pc:docMk/>
            <pc:sldMk cId="2995502965" sldId="299"/>
            <ac:spMk id="3" creationId="{8E4F46B9-430F-A245-ACEF-D07C08A1108D}"/>
          </ac:spMkLst>
        </pc:spChg>
      </pc:sldChg>
      <pc:sldChg chg="modTransition">
        <pc:chgData name="Daniel George Campbell &lt;School of Physical Sciences and Computing&gt;" userId="6b8156dc-d7ae-4de0-95a2-afcfa04435d0" providerId="ADAL" clId="{2782793B-3D3F-A645-9B8A-044D9FB9E2D7}" dt="2020-09-08T12:37:46.955" v="0"/>
        <pc:sldMkLst>
          <pc:docMk/>
          <pc:sldMk cId="2649154941" sldId="301"/>
        </pc:sldMkLst>
      </pc:sldChg>
      <pc:sldChg chg="modTransition">
        <pc:chgData name="Daniel George Campbell &lt;School of Physical Sciences and Computing&gt;" userId="6b8156dc-d7ae-4de0-95a2-afcfa04435d0" providerId="ADAL" clId="{2782793B-3D3F-A645-9B8A-044D9FB9E2D7}" dt="2020-09-08T12:37:46.955" v="0"/>
        <pc:sldMkLst>
          <pc:docMk/>
          <pc:sldMk cId="3589089626" sldId="302"/>
        </pc:sldMkLst>
      </pc:sldChg>
      <pc:sldChg chg="modSp mod modTransition">
        <pc:chgData name="Daniel George Campbell &lt;School of Physical Sciences and Computing&gt;" userId="6b8156dc-d7ae-4de0-95a2-afcfa04435d0" providerId="ADAL" clId="{2782793B-3D3F-A645-9B8A-044D9FB9E2D7}" dt="2020-09-17T15:07:18.917" v="106" actId="113"/>
        <pc:sldMkLst>
          <pc:docMk/>
          <pc:sldMk cId="2806190420" sldId="304"/>
        </pc:sldMkLst>
        <pc:spChg chg="mod">
          <ac:chgData name="Daniel George Campbell &lt;School of Physical Sciences and Computing&gt;" userId="6b8156dc-d7ae-4de0-95a2-afcfa04435d0" providerId="ADAL" clId="{2782793B-3D3F-A645-9B8A-044D9FB9E2D7}" dt="2020-09-17T15:07:18.917" v="106" actId="113"/>
          <ac:spMkLst>
            <pc:docMk/>
            <pc:sldMk cId="2806190420" sldId="304"/>
            <ac:spMk id="3" creationId="{2B139491-7DFC-4E53-8B25-6EBEF516BB99}"/>
          </ac:spMkLst>
        </pc:spChg>
      </pc:sldChg>
      <pc:sldChg chg="modTransition">
        <pc:chgData name="Daniel George Campbell &lt;School of Physical Sciences and Computing&gt;" userId="6b8156dc-d7ae-4de0-95a2-afcfa04435d0" providerId="ADAL" clId="{2782793B-3D3F-A645-9B8A-044D9FB9E2D7}" dt="2020-09-08T12:37:46.955" v="0"/>
        <pc:sldMkLst>
          <pc:docMk/>
          <pc:sldMk cId="1872598888" sldId="305"/>
        </pc:sldMkLst>
      </pc:sldChg>
      <pc:sldChg chg="modSp mod modTransition">
        <pc:chgData name="Daniel George Campbell &lt;School of Physical Sciences and Computing&gt;" userId="6b8156dc-d7ae-4de0-95a2-afcfa04435d0" providerId="ADAL" clId="{2782793B-3D3F-A645-9B8A-044D9FB9E2D7}" dt="2020-09-17T15:08:26.456" v="149" actId="20577"/>
        <pc:sldMkLst>
          <pc:docMk/>
          <pc:sldMk cId="1809471970" sldId="306"/>
        </pc:sldMkLst>
        <pc:spChg chg="mod">
          <ac:chgData name="Daniel George Campbell &lt;School of Physical Sciences and Computing&gt;" userId="6b8156dc-d7ae-4de0-95a2-afcfa04435d0" providerId="ADAL" clId="{2782793B-3D3F-A645-9B8A-044D9FB9E2D7}" dt="2020-09-17T15:08:26.456" v="149" actId="20577"/>
          <ac:spMkLst>
            <pc:docMk/>
            <pc:sldMk cId="1809471970" sldId="306"/>
            <ac:spMk id="3" creationId="{2B139491-7DFC-4E53-8B25-6EBEF516BB99}"/>
          </ac:spMkLst>
        </pc:spChg>
      </pc:sldChg>
      <pc:sldChg chg="modSp mod modTransition modShow modNotesTx">
        <pc:chgData name="Daniel George Campbell &lt;School of Physical Sciences and Computing&gt;" userId="6b8156dc-d7ae-4de0-95a2-afcfa04435d0" providerId="ADAL" clId="{2782793B-3D3F-A645-9B8A-044D9FB9E2D7}" dt="2020-10-07T11:49:14.992" v="277" actId="729"/>
        <pc:sldMkLst>
          <pc:docMk/>
          <pc:sldMk cId="4255548209" sldId="307"/>
        </pc:sldMkLst>
        <pc:spChg chg="mod">
          <ac:chgData name="Daniel George Campbell &lt;School of Physical Sciences and Computing&gt;" userId="6b8156dc-d7ae-4de0-95a2-afcfa04435d0" providerId="ADAL" clId="{2782793B-3D3F-A645-9B8A-044D9FB9E2D7}" dt="2020-09-17T15:17:42.428" v="198" actId="20577"/>
          <ac:spMkLst>
            <pc:docMk/>
            <pc:sldMk cId="4255548209" sldId="307"/>
            <ac:spMk id="3" creationId="{2B139491-7DFC-4E53-8B25-6EBEF516BB99}"/>
          </ac:spMkLst>
        </pc:spChg>
      </pc:sldChg>
      <pc:sldChg chg="modTransition">
        <pc:chgData name="Daniel George Campbell &lt;School of Physical Sciences and Computing&gt;" userId="6b8156dc-d7ae-4de0-95a2-afcfa04435d0" providerId="ADAL" clId="{2782793B-3D3F-A645-9B8A-044D9FB9E2D7}" dt="2020-09-08T12:37:46.955" v="0"/>
        <pc:sldMkLst>
          <pc:docMk/>
          <pc:sldMk cId="409827820" sldId="308"/>
        </pc:sldMkLst>
      </pc:sldChg>
      <pc:sldChg chg="modTransition">
        <pc:chgData name="Daniel George Campbell &lt;School of Physical Sciences and Computing&gt;" userId="6b8156dc-d7ae-4de0-95a2-afcfa04435d0" providerId="ADAL" clId="{2782793B-3D3F-A645-9B8A-044D9FB9E2D7}" dt="2020-09-08T12:37:46.955" v="0"/>
        <pc:sldMkLst>
          <pc:docMk/>
          <pc:sldMk cId="704321640" sldId="310"/>
        </pc:sldMkLst>
      </pc:sldChg>
      <pc:sldChg chg="modTransition">
        <pc:chgData name="Daniel George Campbell &lt;School of Physical Sciences and Computing&gt;" userId="6b8156dc-d7ae-4de0-95a2-afcfa04435d0" providerId="ADAL" clId="{2782793B-3D3F-A645-9B8A-044D9FB9E2D7}" dt="2020-09-08T12:37:46.955" v="0"/>
        <pc:sldMkLst>
          <pc:docMk/>
          <pc:sldMk cId="2147650879" sldId="311"/>
        </pc:sldMkLst>
      </pc:sldChg>
      <pc:sldChg chg="addSp delSp modSp mod modTransition setBg modNotesTx">
        <pc:chgData name="Daniel George Campbell &lt;School of Physical Sciences and Computing&gt;" userId="6b8156dc-d7ae-4de0-95a2-afcfa04435d0" providerId="ADAL" clId="{2782793B-3D3F-A645-9B8A-044D9FB9E2D7}" dt="2020-10-07T12:23:56.098" v="946" actId="20577"/>
        <pc:sldMkLst>
          <pc:docMk/>
          <pc:sldMk cId="3870961039" sldId="312"/>
        </pc:sldMkLst>
        <pc:spChg chg="mod">
          <ac:chgData name="Daniel George Campbell &lt;School of Physical Sciences and Computing&gt;" userId="6b8156dc-d7ae-4de0-95a2-afcfa04435d0" providerId="ADAL" clId="{2782793B-3D3F-A645-9B8A-044D9FB9E2D7}" dt="2020-10-07T12:23:17.663" v="923" actId="26606"/>
          <ac:spMkLst>
            <pc:docMk/>
            <pc:sldMk cId="3870961039" sldId="312"/>
            <ac:spMk id="2" creationId="{CB022BE0-09C0-40C6-BF9B-D43FB817F217}"/>
          </ac:spMkLst>
        </pc:spChg>
        <pc:spChg chg="mod">
          <ac:chgData name="Daniel George Campbell &lt;School of Physical Sciences and Computing&gt;" userId="6b8156dc-d7ae-4de0-95a2-afcfa04435d0" providerId="ADAL" clId="{2782793B-3D3F-A645-9B8A-044D9FB9E2D7}" dt="2020-10-07T12:23:56.098" v="946" actId="20577"/>
          <ac:spMkLst>
            <pc:docMk/>
            <pc:sldMk cId="3870961039" sldId="312"/>
            <ac:spMk id="3" creationId="{E32B9F34-F398-409A-BD96-A090946FEB22}"/>
          </ac:spMkLst>
        </pc:spChg>
        <pc:spChg chg="mod ord">
          <ac:chgData name="Daniel George Campbell &lt;School of Physical Sciences and Computing&gt;" userId="6b8156dc-d7ae-4de0-95a2-afcfa04435d0" providerId="ADAL" clId="{2782793B-3D3F-A645-9B8A-044D9FB9E2D7}" dt="2020-10-07T12:23:17.663" v="923" actId="26606"/>
          <ac:spMkLst>
            <pc:docMk/>
            <pc:sldMk cId="3870961039" sldId="312"/>
            <ac:spMk id="4" creationId="{3AD874A6-BAE0-4C8C-8487-9C131ACD5FA1}"/>
          </ac:spMkLst>
        </pc:spChg>
        <pc:spChg chg="add del">
          <ac:chgData name="Daniel George Campbell &lt;School of Physical Sciences and Computing&gt;" userId="6b8156dc-d7ae-4de0-95a2-afcfa04435d0" providerId="ADAL" clId="{2782793B-3D3F-A645-9B8A-044D9FB9E2D7}" dt="2020-10-07T12:23:17.663" v="923" actId="26606"/>
          <ac:spMkLst>
            <pc:docMk/>
            <pc:sldMk cId="3870961039" sldId="312"/>
            <ac:spMk id="75" creationId="{C4E4288A-DFC8-40A2-90E5-70E851A933AD}"/>
          </ac:spMkLst>
        </pc:spChg>
        <pc:spChg chg="add del">
          <ac:chgData name="Daniel George Campbell &lt;School of Physical Sciences and Computing&gt;" userId="6b8156dc-d7ae-4de0-95a2-afcfa04435d0" providerId="ADAL" clId="{2782793B-3D3F-A645-9B8A-044D9FB9E2D7}" dt="2020-10-07T12:23:17.663" v="923" actId="26606"/>
          <ac:spMkLst>
            <pc:docMk/>
            <pc:sldMk cId="3870961039" sldId="312"/>
            <ac:spMk id="81" creationId="{A9456821-26B9-4181-B181-305FB820DCC4}"/>
          </ac:spMkLst>
        </pc:spChg>
        <pc:spChg chg="add del">
          <ac:chgData name="Daniel George Campbell &lt;School of Physical Sciences and Computing&gt;" userId="6b8156dc-d7ae-4de0-95a2-afcfa04435d0" providerId="ADAL" clId="{2782793B-3D3F-A645-9B8A-044D9FB9E2D7}" dt="2020-10-07T12:23:17.663" v="923" actId="26606"/>
          <ac:spMkLst>
            <pc:docMk/>
            <pc:sldMk cId="3870961039" sldId="312"/>
            <ac:spMk id="83" creationId="{0035D6FE-7FA2-4D67-8767-6F7E98AB1602}"/>
          </ac:spMkLst>
        </pc:spChg>
        <pc:spChg chg="add del">
          <ac:chgData name="Daniel George Campbell &lt;School of Physical Sciences and Computing&gt;" userId="6b8156dc-d7ae-4de0-95a2-afcfa04435d0" providerId="ADAL" clId="{2782793B-3D3F-A645-9B8A-044D9FB9E2D7}" dt="2020-10-07T12:23:17.663" v="923" actId="26606"/>
          <ac:spMkLst>
            <pc:docMk/>
            <pc:sldMk cId="3870961039" sldId="312"/>
            <ac:spMk id="85" creationId="{0381C401-8AFE-4396-B195-C21EA1C7FB55}"/>
          </ac:spMkLst>
        </pc:spChg>
        <pc:grpChg chg="add del">
          <ac:chgData name="Daniel George Campbell &lt;School of Physical Sciences and Computing&gt;" userId="6b8156dc-d7ae-4de0-95a2-afcfa04435d0" providerId="ADAL" clId="{2782793B-3D3F-A645-9B8A-044D9FB9E2D7}" dt="2020-10-07T12:23:17.663" v="923" actId="26606"/>
          <ac:grpSpMkLst>
            <pc:docMk/>
            <pc:sldMk cId="3870961039" sldId="312"/>
            <ac:grpSpMk id="77" creationId="{B63C2D82-D4FA-4A37-BB01-1E7B21E4FF20}"/>
          </ac:grpSpMkLst>
        </pc:grpChg>
        <pc:picChg chg="add mod">
          <ac:chgData name="Daniel George Campbell &lt;School of Physical Sciences and Computing&gt;" userId="6b8156dc-d7ae-4de0-95a2-afcfa04435d0" providerId="ADAL" clId="{2782793B-3D3F-A645-9B8A-044D9FB9E2D7}" dt="2020-10-07T12:23:49.649" v="943" actId="1076"/>
          <ac:picMkLst>
            <pc:docMk/>
            <pc:sldMk cId="3870961039" sldId="312"/>
            <ac:picMk id="1026" creationId="{23653D22-F0DC-6740-8924-BFE9B1B3DACE}"/>
          </ac:picMkLst>
        </pc:picChg>
        <pc:picChg chg="add mod">
          <ac:chgData name="Daniel George Campbell &lt;School of Physical Sciences and Computing&gt;" userId="6b8156dc-d7ae-4de0-95a2-afcfa04435d0" providerId="ADAL" clId="{2782793B-3D3F-A645-9B8A-044D9FB9E2D7}" dt="2020-10-07T12:23:17.663" v="923" actId="26606"/>
          <ac:picMkLst>
            <pc:docMk/>
            <pc:sldMk cId="3870961039" sldId="312"/>
            <ac:picMk id="1028" creationId="{308F6209-990A-D140-A9A3-01FE43D4D743}"/>
          </ac:picMkLst>
        </pc:picChg>
        <pc:picChg chg="add mod ord">
          <ac:chgData name="Daniel George Campbell &lt;School of Physical Sciences and Computing&gt;" userId="6b8156dc-d7ae-4de0-95a2-afcfa04435d0" providerId="ADAL" clId="{2782793B-3D3F-A645-9B8A-044D9FB9E2D7}" dt="2020-10-07T12:23:52.674" v="944" actId="1076"/>
          <ac:picMkLst>
            <pc:docMk/>
            <pc:sldMk cId="3870961039" sldId="312"/>
            <ac:picMk id="1030" creationId="{A3A3A361-4620-DC40-9AC6-A7F218C1C2CB}"/>
          </ac:picMkLst>
        </pc:picChg>
      </pc:sldChg>
      <pc:sldChg chg="modTransition">
        <pc:chgData name="Daniel George Campbell &lt;School of Physical Sciences and Computing&gt;" userId="6b8156dc-d7ae-4de0-95a2-afcfa04435d0" providerId="ADAL" clId="{2782793B-3D3F-A645-9B8A-044D9FB9E2D7}" dt="2020-09-08T12:37:46.955" v="0"/>
        <pc:sldMkLst>
          <pc:docMk/>
          <pc:sldMk cId="3196825441" sldId="313"/>
        </pc:sldMkLst>
      </pc:sldChg>
      <pc:sldChg chg="modTransition">
        <pc:chgData name="Daniel George Campbell &lt;School of Physical Sciences and Computing&gt;" userId="6b8156dc-d7ae-4de0-95a2-afcfa04435d0" providerId="ADAL" clId="{2782793B-3D3F-A645-9B8A-044D9FB9E2D7}" dt="2020-09-08T12:37:46.955" v="0"/>
        <pc:sldMkLst>
          <pc:docMk/>
          <pc:sldMk cId="660941850" sldId="314"/>
        </pc:sldMkLst>
      </pc:sldChg>
      <pc:sldChg chg="addSp delSp modSp mod ord modTransition modNotesTx">
        <pc:chgData name="Daniel George Campbell &lt;School of Physical Sciences and Computing&gt;" userId="6b8156dc-d7ae-4de0-95a2-afcfa04435d0" providerId="ADAL" clId="{2782793B-3D3F-A645-9B8A-044D9FB9E2D7}" dt="2020-10-07T12:29:22.418" v="1693" actId="20577"/>
        <pc:sldMkLst>
          <pc:docMk/>
          <pc:sldMk cId="2104948339" sldId="315"/>
        </pc:sldMkLst>
        <pc:spChg chg="mod">
          <ac:chgData name="Daniel George Campbell &lt;School of Physical Sciences and Computing&gt;" userId="6b8156dc-d7ae-4de0-95a2-afcfa04435d0" providerId="ADAL" clId="{2782793B-3D3F-A645-9B8A-044D9FB9E2D7}" dt="2020-10-07T12:01:52.986" v="292" actId="1076"/>
          <ac:spMkLst>
            <pc:docMk/>
            <pc:sldMk cId="2104948339" sldId="315"/>
            <ac:spMk id="2" creationId="{CB022BE0-09C0-40C6-BF9B-D43FB817F217}"/>
          </ac:spMkLst>
        </pc:spChg>
        <pc:spChg chg="del">
          <ac:chgData name="Daniel George Campbell &lt;School of Physical Sciences and Computing&gt;" userId="6b8156dc-d7ae-4de0-95a2-afcfa04435d0" providerId="ADAL" clId="{2782793B-3D3F-A645-9B8A-044D9FB9E2D7}" dt="2020-10-07T12:00:52.654" v="281" actId="478"/>
          <ac:spMkLst>
            <pc:docMk/>
            <pc:sldMk cId="2104948339" sldId="315"/>
            <ac:spMk id="3" creationId="{E32B9F34-F398-409A-BD96-A090946FEB22}"/>
          </ac:spMkLst>
        </pc:spChg>
        <pc:spChg chg="add del mod">
          <ac:chgData name="Daniel George Campbell &lt;School of Physical Sciences and Computing&gt;" userId="6b8156dc-d7ae-4de0-95a2-afcfa04435d0" providerId="ADAL" clId="{2782793B-3D3F-A645-9B8A-044D9FB9E2D7}" dt="2020-10-07T12:00:54.290" v="282" actId="478"/>
          <ac:spMkLst>
            <pc:docMk/>
            <pc:sldMk cId="2104948339" sldId="315"/>
            <ac:spMk id="6" creationId="{88FDDE43-9CBC-2341-A52F-33F023B861E1}"/>
          </ac:spMkLst>
        </pc:spChg>
        <pc:spChg chg="add mod">
          <ac:chgData name="Daniel George Campbell &lt;School of Physical Sciences and Computing&gt;" userId="6b8156dc-d7ae-4de0-95a2-afcfa04435d0" providerId="ADAL" clId="{2782793B-3D3F-A645-9B8A-044D9FB9E2D7}" dt="2020-10-07T12:02:43.694" v="318" actId="164"/>
          <ac:spMkLst>
            <pc:docMk/>
            <pc:sldMk cId="2104948339" sldId="315"/>
            <ac:spMk id="8" creationId="{E70B4505-A2F7-E047-9E13-5E06B6B0E944}"/>
          </ac:spMkLst>
        </pc:spChg>
        <pc:spChg chg="add mod">
          <ac:chgData name="Daniel George Campbell &lt;School of Physical Sciences and Computing&gt;" userId="6b8156dc-d7ae-4de0-95a2-afcfa04435d0" providerId="ADAL" clId="{2782793B-3D3F-A645-9B8A-044D9FB9E2D7}" dt="2020-10-07T12:02:43.694" v="318" actId="164"/>
          <ac:spMkLst>
            <pc:docMk/>
            <pc:sldMk cId="2104948339" sldId="315"/>
            <ac:spMk id="9" creationId="{CB068DA0-957E-7F43-A1F4-9CFF78A43F7D}"/>
          </ac:spMkLst>
        </pc:spChg>
        <pc:spChg chg="add del mod">
          <ac:chgData name="Daniel George Campbell &lt;School of Physical Sciences and Computing&gt;" userId="6b8156dc-d7ae-4de0-95a2-afcfa04435d0" providerId="ADAL" clId="{2782793B-3D3F-A645-9B8A-044D9FB9E2D7}" dt="2020-10-07T12:02:27.490" v="307"/>
          <ac:spMkLst>
            <pc:docMk/>
            <pc:sldMk cId="2104948339" sldId="315"/>
            <ac:spMk id="10" creationId="{D54340FC-097C-CF44-9D09-5459D4874865}"/>
          </ac:spMkLst>
        </pc:spChg>
        <pc:spChg chg="add del mod">
          <ac:chgData name="Daniel George Campbell &lt;School of Physical Sciences and Computing&gt;" userId="6b8156dc-d7ae-4de0-95a2-afcfa04435d0" providerId="ADAL" clId="{2782793B-3D3F-A645-9B8A-044D9FB9E2D7}" dt="2020-10-07T12:02:45.953" v="320"/>
          <ac:spMkLst>
            <pc:docMk/>
            <pc:sldMk cId="2104948339" sldId="315"/>
            <ac:spMk id="12" creationId="{37544B32-0A20-BF4C-9332-EFAD90C78162}"/>
          </ac:spMkLst>
        </pc:spChg>
        <pc:spChg chg="mod">
          <ac:chgData name="Daniel George Campbell &lt;School of Physical Sciences and Computing&gt;" userId="6b8156dc-d7ae-4de0-95a2-afcfa04435d0" providerId="ADAL" clId="{2782793B-3D3F-A645-9B8A-044D9FB9E2D7}" dt="2020-10-07T12:02:48.311" v="321"/>
          <ac:spMkLst>
            <pc:docMk/>
            <pc:sldMk cId="2104948339" sldId="315"/>
            <ac:spMk id="14" creationId="{047EA043-50AF-CD42-BC93-07F1382BCD88}"/>
          </ac:spMkLst>
        </pc:spChg>
        <pc:spChg chg="mod">
          <ac:chgData name="Daniel George Campbell &lt;School of Physical Sciences and Computing&gt;" userId="6b8156dc-d7ae-4de0-95a2-afcfa04435d0" providerId="ADAL" clId="{2782793B-3D3F-A645-9B8A-044D9FB9E2D7}" dt="2020-10-07T12:02:48.311" v="321"/>
          <ac:spMkLst>
            <pc:docMk/>
            <pc:sldMk cId="2104948339" sldId="315"/>
            <ac:spMk id="15" creationId="{755C98DB-AE01-434B-AEB9-DC014B21C835}"/>
          </ac:spMkLst>
        </pc:spChg>
        <pc:spChg chg="mod">
          <ac:chgData name="Daniel George Campbell &lt;School of Physical Sciences and Computing&gt;" userId="6b8156dc-d7ae-4de0-95a2-afcfa04435d0" providerId="ADAL" clId="{2782793B-3D3F-A645-9B8A-044D9FB9E2D7}" dt="2020-10-07T12:02:52.668" v="323"/>
          <ac:spMkLst>
            <pc:docMk/>
            <pc:sldMk cId="2104948339" sldId="315"/>
            <ac:spMk id="17" creationId="{246BF7AD-CE39-3742-ABA7-CD5233A236CF}"/>
          </ac:spMkLst>
        </pc:spChg>
        <pc:spChg chg="mod">
          <ac:chgData name="Daniel George Campbell &lt;School of Physical Sciences and Computing&gt;" userId="6b8156dc-d7ae-4de0-95a2-afcfa04435d0" providerId="ADAL" clId="{2782793B-3D3F-A645-9B8A-044D9FB9E2D7}" dt="2020-10-07T12:02:52.668" v="323"/>
          <ac:spMkLst>
            <pc:docMk/>
            <pc:sldMk cId="2104948339" sldId="315"/>
            <ac:spMk id="18" creationId="{3CE772C7-ADB0-D543-AADB-F7099A6AF491}"/>
          </ac:spMkLst>
        </pc:spChg>
        <pc:spChg chg="mod">
          <ac:chgData name="Daniel George Campbell &lt;School of Physical Sciences and Computing&gt;" userId="6b8156dc-d7ae-4de0-95a2-afcfa04435d0" providerId="ADAL" clId="{2782793B-3D3F-A645-9B8A-044D9FB9E2D7}" dt="2020-10-07T12:03:00.513" v="325"/>
          <ac:spMkLst>
            <pc:docMk/>
            <pc:sldMk cId="2104948339" sldId="315"/>
            <ac:spMk id="20" creationId="{895CCB56-EC47-014F-8742-D5F7CA416EAB}"/>
          </ac:spMkLst>
        </pc:spChg>
        <pc:spChg chg="mod">
          <ac:chgData name="Daniel George Campbell &lt;School of Physical Sciences and Computing&gt;" userId="6b8156dc-d7ae-4de0-95a2-afcfa04435d0" providerId="ADAL" clId="{2782793B-3D3F-A645-9B8A-044D9FB9E2D7}" dt="2020-10-07T12:03:00.513" v="325"/>
          <ac:spMkLst>
            <pc:docMk/>
            <pc:sldMk cId="2104948339" sldId="315"/>
            <ac:spMk id="21" creationId="{34A98D65-A1BC-8C4B-9AC2-9C918719A15A}"/>
          </ac:spMkLst>
        </pc:spChg>
        <pc:grpChg chg="add mod">
          <ac:chgData name="Daniel George Campbell &lt;School of Physical Sciences and Computing&gt;" userId="6b8156dc-d7ae-4de0-95a2-afcfa04435d0" providerId="ADAL" clId="{2782793B-3D3F-A645-9B8A-044D9FB9E2D7}" dt="2020-10-07T12:02:43.694" v="318" actId="164"/>
          <ac:grpSpMkLst>
            <pc:docMk/>
            <pc:sldMk cId="2104948339" sldId="315"/>
            <ac:grpSpMk id="11" creationId="{23240A6D-BCF4-E04C-B0EC-67954C2C26E0}"/>
          </ac:grpSpMkLst>
        </pc:grpChg>
        <pc:grpChg chg="add mod">
          <ac:chgData name="Daniel George Campbell &lt;School of Physical Sciences and Computing&gt;" userId="6b8156dc-d7ae-4de0-95a2-afcfa04435d0" providerId="ADAL" clId="{2782793B-3D3F-A645-9B8A-044D9FB9E2D7}" dt="2020-10-07T12:02:51.284" v="322" actId="1076"/>
          <ac:grpSpMkLst>
            <pc:docMk/>
            <pc:sldMk cId="2104948339" sldId="315"/>
            <ac:grpSpMk id="13" creationId="{9DD5E626-2165-E245-B458-A9E4662D6156}"/>
          </ac:grpSpMkLst>
        </pc:grpChg>
        <pc:grpChg chg="add mod">
          <ac:chgData name="Daniel George Campbell &lt;School of Physical Sciences and Computing&gt;" userId="6b8156dc-d7ae-4de0-95a2-afcfa04435d0" providerId="ADAL" clId="{2782793B-3D3F-A645-9B8A-044D9FB9E2D7}" dt="2020-10-07T12:02:57.487" v="324" actId="1076"/>
          <ac:grpSpMkLst>
            <pc:docMk/>
            <pc:sldMk cId="2104948339" sldId="315"/>
            <ac:grpSpMk id="16" creationId="{394EEFC0-78DD-DB41-A878-A9A40287E0BC}"/>
          </ac:grpSpMkLst>
        </pc:grpChg>
        <pc:grpChg chg="add mod">
          <ac:chgData name="Daniel George Campbell &lt;School of Physical Sciences and Computing&gt;" userId="6b8156dc-d7ae-4de0-95a2-afcfa04435d0" providerId="ADAL" clId="{2782793B-3D3F-A645-9B8A-044D9FB9E2D7}" dt="2020-10-07T12:03:15.329" v="328" actId="1076"/>
          <ac:grpSpMkLst>
            <pc:docMk/>
            <pc:sldMk cId="2104948339" sldId="315"/>
            <ac:grpSpMk id="19" creationId="{46A750B3-22A9-134F-A52B-92029CAFEAC8}"/>
          </ac:grpSpMkLst>
        </pc:grpChg>
        <pc:picChg chg="add mod modCrop">
          <ac:chgData name="Daniel George Campbell &lt;School of Physical Sciences and Computing&gt;" userId="6b8156dc-d7ae-4de0-95a2-afcfa04435d0" providerId="ADAL" clId="{2782793B-3D3F-A645-9B8A-044D9FB9E2D7}" dt="2020-10-07T12:03:02.960" v="327" actId="1076"/>
          <ac:picMkLst>
            <pc:docMk/>
            <pc:sldMk cId="2104948339" sldId="315"/>
            <ac:picMk id="7" creationId="{1825E9DC-1441-F54D-9362-ED0F51426E00}"/>
          </ac:picMkLst>
        </pc:picChg>
      </pc:sldChg>
      <pc:sldChg chg="modSp mod modTransition modNotesTx">
        <pc:chgData name="Daniel George Campbell &lt;School of Physical Sciences and Computing&gt;" userId="6b8156dc-d7ae-4de0-95a2-afcfa04435d0" providerId="ADAL" clId="{2782793B-3D3F-A645-9B8A-044D9FB9E2D7}" dt="2020-10-07T12:07:57.593" v="709" actId="20577"/>
        <pc:sldMkLst>
          <pc:docMk/>
          <pc:sldMk cId="3446724084" sldId="316"/>
        </pc:sldMkLst>
        <pc:spChg chg="mod">
          <ac:chgData name="Daniel George Campbell &lt;School of Physical Sciences and Computing&gt;" userId="6b8156dc-d7ae-4de0-95a2-afcfa04435d0" providerId="ADAL" clId="{2782793B-3D3F-A645-9B8A-044D9FB9E2D7}" dt="2020-10-07T12:07:08.964" v="512" actId="20577"/>
          <ac:spMkLst>
            <pc:docMk/>
            <pc:sldMk cId="3446724084" sldId="316"/>
            <ac:spMk id="2" creationId="{CB022BE0-09C0-40C6-BF9B-D43FB817F217}"/>
          </ac:spMkLst>
        </pc:spChg>
        <pc:spChg chg="mod">
          <ac:chgData name="Daniel George Campbell &lt;School of Physical Sciences and Computing&gt;" userId="6b8156dc-d7ae-4de0-95a2-afcfa04435d0" providerId="ADAL" clId="{2782793B-3D3F-A645-9B8A-044D9FB9E2D7}" dt="2020-09-17T15:08:54.744" v="150" actId="122"/>
          <ac:spMkLst>
            <pc:docMk/>
            <pc:sldMk cId="3446724084" sldId="316"/>
            <ac:spMk id="3" creationId="{E32B9F34-F398-409A-BD96-A090946FEB22}"/>
          </ac:spMkLst>
        </pc:spChg>
      </pc:sldChg>
      <pc:sldChg chg="addSp delSp modSp add del mod modNotesTx">
        <pc:chgData name="Daniel George Campbell &lt;School of Physical Sciences and Computing&gt;" userId="6b8156dc-d7ae-4de0-95a2-afcfa04435d0" providerId="ADAL" clId="{2782793B-3D3F-A645-9B8A-044D9FB9E2D7}" dt="2020-10-07T12:14:35.915" v="903" actId="1076"/>
        <pc:sldMkLst>
          <pc:docMk/>
          <pc:sldMk cId="2421143641" sldId="317"/>
        </pc:sldMkLst>
        <pc:spChg chg="mod">
          <ac:chgData name="Daniel George Campbell &lt;School of Physical Sciences and Computing&gt;" userId="6b8156dc-d7ae-4de0-95a2-afcfa04435d0" providerId="ADAL" clId="{2782793B-3D3F-A645-9B8A-044D9FB9E2D7}" dt="2020-10-07T12:08:41.808" v="886" actId="20577"/>
          <ac:spMkLst>
            <pc:docMk/>
            <pc:sldMk cId="2421143641" sldId="317"/>
            <ac:spMk id="2" creationId="{CB022BE0-09C0-40C6-BF9B-D43FB817F217}"/>
          </ac:spMkLst>
        </pc:spChg>
        <pc:spChg chg="del">
          <ac:chgData name="Daniel George Campbell &lt;School of Physical Sciences and Computing&gt;" userId="6b8156dc-d7ae-4de0-95a2-afcfa04435d0" providerId="ADAL" clId="{2782793B-3D3F-A645-9B8A-044D9FB9E2D7}" dt="2020-10-07T12:13:41.499" v="887" actId="478"/>
          <ac:spMkLst>
            <pc:docMk/>
            <pc:sldMk cId="2421143641" sldId="317"/>
            <ac:spMk id="3" creationId="{E32B9F34-F398-409A-BD96-A090946FEB22}"/>
          </ac:spMkLst>
        </pc:spChg>
        <pc:spChg chg="add del mod">
          <ac:chgData name="Daniel George Campbell &lt;School of Physical Sciences and Computing&gt;" userId="6b8156dc-d7ae-4de0-95a2-afcfa04435d0" providerId="ADAL" clId="{2782793B-3D3F-A645-9B8A-044D9FB9E2D7}" dt="2020-10-07T12:13:45.120" v="888" actId="478"/>
          <ac:spMkLst>
            <pc:docMk/>
            <pc:sldMk cId="2421143641" sldId="317"/>
            <ac:spMk id="6" creationId="{4D67E2F2-7AD7-3D48-A5BC-F49676427C69}"/>
          </ac:spMkLst>
        </pc:spChg>
        <pc:picChg chg="add del mod">
          <ac:chgData name="Daniel George Campbell &lt;School of Physical Sciences and Computing&gt;" userId="6b8156dc-d7ae-4de0-95a2-afcfa04435d0" providerId="ADAL" clId="{2782793B-3D3F-A645-9B8A-044D9FB9E2D7}" dt="2020-10-07T12:14:17.544" v="900" actId="478"/>
          <ac:picMkLst>
            <pc:docMk/>
            <pc:sldMk cId="2421143641" sldId="317"/>
            <ac:picMk id="8" creationId="{8EB03AAD-CA69-6142-9805-5C8D3D443996}"/>
          </ac:picMkLst>
        </pc:picChg>
        <pc:picChg chg="add mod">
          <ac:chgData name="Daniel George Campbell &lt;School of Physical Sciences and Computing&gt;" userId="6b8156dc-d7ae-4de0-95a2-afcfa04435d0" providerId="ADAL" clId="{2782793B-3D3F-A645-9B8A-044D9FB9E2D7}" dt="2020-10-07T12:14:35.915" v="903" actId="1076"/>
          <ac:picMkLst>
            <pc:docMk/>
            <pc:sldMk cId="2421143641" sldId="317"/>
            <ac:picMk id="10" creationId="{23AB8AE2-2A58-A34A-A375-AD6011B4A5CB}"/>
          </ac:picMkLst>
        </pc:picChg>
      </pc:sldChg>
      <pc:sldChg chg="add del">
        <pc:chgData name="Daniel George Campbell &lt;School of Physical Sciences and Computing&gt;" userId="6b8156dc-d7ae-4de0-95a2-afcfa04435d0" providerId="ADAL" clId="{2782793B-3D3F-A645-9B8A-044D9FB9E2D7}" dt="2020-10-07T12:13:48.073" v="890"/>
        <pc:sldMkLst>
          <pc:docMk/>
          <pc:sldMk cId="2577246390" sldId="318"/>
        </pc:sldMkLst>
      </pc:sldChg>
    </pc:docChg>
  </pc:docChgLst>
  <pc:docChgLst>
    <pc:chgData name="Daniel George" userId="6b8156dc-d7ae-4de0-95a2-afcfa04435d0" providerId="ADAL" clId="{5DDE4708-351B-4B50-8546-BB6456BA28D1}"/>
    <pc:docChg chg="undo custSel addSld modSld modSection">
      <pc:chgData name="Daniel George" userId="6b8156dc-d7ae-4de0-95a2-afcfa04435d0" providerId="ADAL" clId="{5DDE4708-351B-4B50-8546-BB6456BA28D1}" dt="2020-07-23T13:54:23.778" v="47" actId="20577"/>
      <pc:docMkLst>
        <pc:docMk/>
      </pc:docMkLst>
      <pc:sldChg chg="addSp delSp modSp mod">
        <pc:chgData name="Daniel George" userId="6b8156dc-d7ae-4de0-95a2-afcfa04435d0" providerId="ADAL" clId="{5DDE4708-351B-4B50-8546-BB6456BA28D1}" dt="2020-07-23T13:53:41.706" v="45" actId="478"/>
        <pc:sldMkLst>
          <pc:docMk/>
          <pc:sldMk cId="150919441" sldId="256"/>
        </pc:sldMkLst>
        <pc:spChg chg="mod">
          <ac:chgData name="Daniel George" userId="6b8156dc-d7ae-4de0-95a2-afcfa04435d0" providerId="ADAL" clId="{5DDE4708-351B-4B50-8546-BB6456BA28D1}" dt="2020-07-23T13:53:27.011" v="43" actId="207"/>
          <ac:spMkLst>
            <pc:docMk/>
            <pc:sldMk cId="150919441" sldId="256"/>
            <ac:spMk id="3" creationId="{6E597CF9-C2E5-4F10-9C7F-B5802347D73D}"/>
          </ac:spMkLst>
        </pc:spChg>
        <pc:spChg chg="add mod">
          <ac:chgData name="Daniel George" userId="6b8156dc-d7ae-4de0-95a2-afcfa04435d0" providerId="ADAL" clId="{5DDE4708-351B-4B50-8546-BB6456BA28D1}" dt="2020-07-23T13:52:29.001" v="36" actId="1076"/>
          <ac:spMkLst>
            <pc:docMk/>
            <pc:sldMk cId="150919441" sldId="256"/>
            <ac:spMk id="35" creationId="{33AFFE6E-4227-4586-9399-15BFF7EDA2E0}"/>
          </ac:spMkLst>
        </pc:spChg>
        <pc:picChg chg="mod">
          <ac:chgData name="Daniel George" userId="6b8156dc-d7ae-4de0-95a2-afcfa04435d0" providerId="ADAL" clId="{5DDE4708-351B-4B50-8546-BB6456BA28D1}" dt="2020-07-23T13:53:18.461" v="41" actId="1076"/>
          <ac:picMkLst>
            <pc:docMk/>
            <pc:sldMk cId="150919441" sldId="256"/>
            <ac:picMk id="5" creationId="{1D6D902E-5250-6C49-8760-F7AE3CBB659B}"/>
          </ac:picMkLst>
        </pc:picChg>
        <pc:picChg chg="add del mod">
          <ac:chgData name="Daniel George" userId="6b8156dc-d7ae-4de0-95a2-afcfa04435d0" providerId="ADAL" clId="{5DDE4708-351B-4B50-8546-BB6456BA28D1}" dt="2020-07-23T13:53:41.706" v="45" actId="478"/>
          <ac:picMkLst>
            <pc:docMk/>
            <pc:sldMk cId="150919441" sldId="256"/>
            <ac:picMk id="1026" creationId="{F983442D-922D-4704-B96B-7DCFB1692C46}"/>
          </ac:picMkLst>
        </pc:picChg>
        <pc:cxnChg chg="add mod">
          <ac:chgData name="Daniel George" userId="6b8156dc-d7ae-4de0-95a2-afcfa04435d0" providerId="ADAL" clId="{5DDE4708-351B-4B50-8546-BB6456BA28D1}" dt="2020-07-23T13:52:45.990" v="37" actId="208"/>
          <ac:cxnSpMkLst>
            <pc:docMk/>
            <pc:sldMk cId="150919441" sldId="256"/>
            <ac:cxnSpMk id="7" creationId="{9D018675-A30E-49F6-A51C-9501A3C23B1E}"/>
          </ac:cxnSpMkLst>
        </pc:cxnChg>
        <pc:cxnChg chg="add del mod">
          <ac:chgData name="Daniel George" userId="6b8156dc-d7ae-4de0-95a2-afcfa04435d0" providerId="ADAL" clId="{5DDE4708-351B-4B50-8546-BB6456BA28D1}" dt="2020-07-23T13:52:16.112" v="35" actId="478"/>
          <ac:cxnSpMkLst>
            <pc:docMk/>
            <pc:sldMk cId="150919441" sldId="256"/>
            <ac:cxnSpMk id="37" creationId="{7F2C44D3-2035-44BF-8553-F81323275912}"/>
          </ac:cxnSpMkLst>
        </pc:cxnChg>
      </pc:sldChg>
      <pc:sldChg chg="modSp mod modNotesTx">
        <pc:chgData name="Daniel George" userId="6b8156dc-d7ae-4de0-95a2-afcfa04435d0" providerId="ADAL" clId="{5DDE4708-351B-4B50-8546-BB6456BA28D1}" dt="2020-07-23T13:54:23.778" v="47" actId="20577"/>
        <pc:sldMkLst>
          <pc:docMk/>
          <pc:sldMk cId="1815620574" sldId="273"/>
        </pc:sldMkLst>
        <pc:spChg chg="mod">
          <ac:chgData name="Daniel George" userId="6b8156dc-d7ae-4de0-95a2-afcfa04435d0" providerId="ADAL" clId="{5DDE4708-351B-4B50-8546-BB6456BA28D1}" dt="2020-07-23T13:54:16.732" v="46" actId="20577"/>
          <ac:spMkLst>
            <pc:docMk/>
            <pc:sldMk cId="1815620574" sldId="273"/>
            <ac:spMk id="2" creationId="{5A55EEDC-B1FD-483F-B7C1-A6D8554BDC15}"/>
          </ac:spMkLst>
        </pc:spChg>
      </pc:sldChg>
      <pc:sldChg chg="new">
        <pc:chgData name="Daniel George" userId="6b8156dc-d7ae-4de0-95a2-afcfa04435d0" providerId="ADAL" clId="{5DDE4708-351B-4B50-8546-BB6456BA28D1}" dt="2020-07-23T13:50:02" v="0" actId="680"/>
        <pc:sldMkLst>
          <pc:docMk/>
          <pc:sldMk cId="2916153958" sldId="300"/>
        </pc:sldMkLst>
      </pc:sldChg>
    </pc:docChg>
  </pc:docChgLst>
  <pc:docChgLst>
    <pc:chgData name="Daniel George Campbell" userId="6b8156dc-d7ae-4de0-95a2-afcfa04435d0" providerId="ADAL" clId="{ECE5B84C-A88D-484B-B320-789A8ADDA59D}"/>
    <pc:docChg chg="mod">
      <pc:chgData name="Daniel George Campbell" userId="6b8156dc-d7ae-4de0-95a2-afcfa04435d0" providerId="ADAL" clId="{ECE5B84C-A88D-484B-B320-789A8ADDA59D}" dt="2020-09-07T12:37:17.568" v="0"/>
      <pc:docMkLst>
        <pc:docMk/>
      </pc:docMkLst>
    </pc:docChg>
  </pc:docChgLst>
  <pc:docChgLst>
    <pc:chgData name="Daniel George Campbell &lt;School of Physical Sciences and Computing&gt;" userId="6b8156dc-d7ae-4de0-95a2-afcfa04435d0" providerId="ADAL" clId="{4E14A260-2981-47D3-87B0-FA57711CDE0B}"/>
    <pc:docChg chg="undo custSel modSld">
      <pc:chgData name="Daniel George Campbell &lt;School of Physical Sciences and Computing&gt;" userId="6b8156dc-d7ae-4de0-95a2-afcfa04435d0" providerId="ADAL" clId="{4E14A260-2981-47D3-87B0-FA57711CDE0B}" dt="2020-10-17T15:01:02.462" v="241" actId="1076"/>
      <pc:docMkLst>
        <pc:docMk/>
      </pc:docMkLst>
      <pc:sldChg chg="modSp">
        <pc:chgData name="Daniel George Campbell &lt;School of Physical Sciences and Computing&gt;" userId="6b8156dc-d7ae-4de0-95a2-afcfa04435d0" providerId="ADAL" clId="{4E14A260-2981-47D3-87B0-FA57711CDE0B}" dt="2020-10-17T14:53:12.566" v="236" actId="20577"/>
        <pc:sldMkLst>
          <pc:docMk/>
          <pc:sldMk cId="2995502965" sldId="299"/>
        </pc:sldMkLst>
        <pc:spChg chg="mod">
          <ac:chgData name="Daniel George Campbell &lt;School of Physical Sciences and Computing&gt;" userId="6b8156dc-d7ae-4de0-95a2-afcfa04435d0" providerId="ADAL" clId="{4E14A260-2981-47D3-87B0-FA57711CDE0B}" dt="2020-10-17T14:53:12.566" v="236" actId="20577"/>
          <ac:spMkLst>
            <pc:docMk/>
            <pc:sldMk cId="2995502965" sldId="299"/>
            <ac:spMk id="3" creationId="{8E4F46B9-430F-A245-ACEF-D07C08A1108D}"/>
          </ac:spMkLst>
        </pc:spChg>
      </pc:sldChg>
      <pc:sldChg chg="modSp modNotesTx">
        <pc:chgData name="Daniel George Campbell &lt;School of Physical Sciences and Computing&gt;" userId="6b8156dc-d7ae-4de0-95a2-afcfa04435d0" providerId="ADAL" clId="{4E14A260-2981-47D3-87B0-FA57711CDE0B}" dt="2020-10-17T14:48:50.913" v="89" actId="20577"/>
        <pc:sldMkLst>
          <pc:docMk/>
          <pc:sldMk cId="2806190420" sldId="304"/>
        </pc:sldMkLst>
        <pc:spChg chg="mod">
          <ac:chgData name="Daniel George Campbell &lt;School of Physical Sciences and Computing&gt;" userId="6b8156dc-d7ae-4de0-95a2-afcfa04435d0" providerId="ADAL" clId="{4E14A260-2981-47D3-87B0-FA57711CDE0B}" dt="2020-10-17T14:48:27.534" v="88" actId="20577"/>
          <ac:spMkLst>
            <pc:docMk/>
            <pc:sldMk cId="2806190420" sldId="304"/>
            <ac:spMk id="3" creationId="{2B139491-7DFC-4E53-8B25-6EBEF516BB99}"/>
          </ac:spMkLst>
        </pc:spChg>
      </pc:sldChg>
      <pc:sldChg chg="modSp">
        <pc:chgData name="Daniel George Campbell &lt;School of Physical Sciences and Computing&gt;" userId="6b8156dc-d7ae-4de0-95a2-afcfa04435d0" providerId="ADAL" clId="{4E14A260-2981-47D3-87B0-FA57711CDE0B}" dt="2020-10-17T14:49:14.844" v="134" actId="20577"/>
        <pc:sldMkLst>
          <pc:docMk/>
          <pc:sldMk cId="1872598888" sldId="305"/>
        </pc:sldMkLst>
        <pc:spChg chg="mod">
          <ac:chgData name="Daniel George Campbell &lt;School of Physical Sciences and Computing&gt;" userId="6b8156dc-d7ae-4de0-95a2-afcfa04435d0" providerId="ADAL" clId="{4E14A260-2981-47D3-87B0-FA57711CDE0B}" dt="2020-10-17T14:49:14.844" v="134" actId="20577"/>
          <ac:spMkLst>
            <pc:docMk/>
            <pc:sldMk cId="1872598888" sldId="305"/>
            <ac:spMk id="3" creationId="{2B139491-7DFC-4E53-8B25-6EBEF516BB99}"/>
          </ac:spMkLst>
        </pc:spChg>
      </pc:sldChg>
      <pc:sldChg chg="modSp modNotesTx">
        <pc:chgData name="Daniel George Campbell &lt;School of Physical Sciences and Computing&gt;" userId="6b8156dc-d7ae-4de0-95a2-afcfa04435d0" providerId="ADAL" clId="{4E14A260-2981-47D3-87B0-FA57711CDE0B}" dt="2020-10-17T14:50:48.759" v="187" actId="20577"/>
        <pc:sldMkLst>
          <pc:docMk/>
          <pc:sldMk cId="4255548209" sldId="307"/>
        </pc:sldMkLst>
        <pc:spChg chg="mod">
          <ac:chgData name="Daniel George Campbell &lt;School of Physical Sciences and Computing&gt;" userId="6b8156dc-d7ae-4de0-95a2-afcfa04435d0" providerId="ADAL" clId="{4E14A260-2981-47D3-87B0-FA57711CDE0B}" dt="2020-10-17T14:50:35.869" v="177" actId="20577"/>
          <ac:spMkLst>
            <pc:docMk/>
            <pc:sldMk cId="4255548209" sldId="307"/>
            <ac:spMk id="3" creationId="{2B139491-7DFC-4E53-8B25-6EBEF516BB99}"/>
          </ac:spMkLst>
        </pc:spChg>
      </pc:sldChg>
      <pc:sldChg chg="addSp delSp modSp">
        <pc:chgData name="Daniel George Campbell &lt;School of Physical Sciences and Computing&gt;" userId="6b8156dc-d7ae-4de0-95a2-afcfa04435d0" providerId="ADAL" clId="{4E14A260-2981-47D3-87B0-FA57711CDE0B}" dt="2020-10-17T15:01:02.462" v="241" actId="1076"/>
        <pc:sldMkLst>
          <pc:docMk/>
          <pc:sldMk cId="3446724084" sldId="316"/>
        </pc:sldMkLst>
        <pc:spChg chg="del mod">
          <ac:chgData name="Daniel George Campbell &lt;School of Physical Sciences and Computing&gt;" userId="6b8156dc-d7ae-4de0-95a2-afcfa04435d0" providerId="ADAL" clId="{4E14A260-2981-47D3-87B0-FA57711CDE0B}" dt="2020-10-17T15:00:42.492" v="238" actId="478"/>
          <ac:spMkLst>
            <pc:docMk/>
            <pc:sldMk cId="3446724084" sldId="316"/>
            <ac:spMk id="3" creationId="{E32B9F34-F398-409A-BD96-A090946FEB22}"/>
          </ac:spMkLst>
        </pc:spChg>
        <pc:picChg chg="add mod">
          <ac:chgData name="Daniel George Campbell &lt;School of Physical Sciences and Computing&gt;" userId="6b8156dc-d7ae-4de0-95a2-afcfa04435d0" providerId="ADAL" clId="{4E14A260-2981-47D3-87B0-FA57711CDE0B}" dt="2020-10-17T15:01:02.462" v="241" actId="1076"/>
          <ac:picMkLst>
            <pc:docMk/>
            <pc:sldMk cId="3446724084" sldId="316"/>
            <ac:picMk id="5" creationId="{BF21ADF9-CB09-4AF9-970B-89DE7975145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5C6CFF-DAC0-481B-9B67-DC11B2FC5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Natural Language Processing</a:t>
            </a:r>
          </a:p>
        </p:txBody>
      </p:sp>
      <p:sp>
        <p:nvSpPr>
          <p:cNvPr id="3" name="Date Placeholder 2">
            <a:extLst>
              <a:ext uri="{FF2B5EF4-FFF2-40B4-BE49-F238E27FC236}">
                <a16:creationId xmlns:a16="http://schemas.microsoft.com/office/drawing/2014/main" id="{09BC94FF-51C5-41CB-A32A-01FADD6022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9E99F-892D-4BAD-8A80-A78B2311F17B}" type="datetimeFigureOut">
              <a:rPr lang="en-GB" smtClean="0"/>
              <a:t>17/10/2020</a:t>
            </a:fld>
            <a:endParaRPr lang="en-GB"/>
          </a:p>
        </p:txBody>
      </p:sp>
      <p:sp>
        <p:nvSpPr>
          <p:cNvPr id="4" name="Footer Placeholder 3">
            <a:extLst>
              <a:ext uri="{FF2B5EF4-FFF2-40B4-BE49-F238E27FC236}">
                <a16:creationId xmlns:a16="http://schemas.microsoft.com/office/drawing/2014/main" id="{071F2749-0ACA-4638-9E4B-FB39C1A9A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a:t>C02408</a:t>
            </a:r>
          </a:p>
        </p:txBody>
      </p:sp>
      <p:sp>
        <p:nvSpPr>
          <p:cNvPr id="5" name="Slide Number Placeholder 4">
            <a:extLst>
              <a:ext uri="{FF2B5EF4-FFF2-40B4-BE49-F238E27FC236}">
                <a16:creationId xmlns:a16="http://schemas.microsoft.com/office/drawing/2014/main" id="{DAA355E4-F435-4D90-8F48-0F3842ECD8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0BC97-B7A9-49D5-9852-F449438D2AF1}" type="slidenum">
              <a:rPr lang="en-GB" smtClean="0"/>
              <a:t>‹#›</a:t>
            </a:fld>
            <a:endParaRPr lang="en-GB"/>
          </a:p>
        </p:txBody>
      </p:sp>
    </p:spTree>
    <p:extLst>
      <p:ext uri="{BB962C8B-B14F-4D97-AF65-F5344CB8AC3E}">
        <p14:creationId xmlns:p14="http://schemas.microsoft.com/office/powerpoint/2010/main" val="210170282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Natural Language Processing</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5B4582-A428-4E16-93BA-364981CCD861}" type="datetimeFigureOut">
              <a:rPr lang="en-GB" smtClean="0"/>
              <a:t>17/10/2020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C02408</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4F96F-101E-44FF-8686-8FDC922B9FFB}" type="slidenum">
              <a:rPr lang="en-GB" smtClean="0"/>
              <a:t>‹#›</a:t>
            </a:fld>
            <a:endParaRPr lang="en-GB"/>
          </a:p>
        </p:txBody>
      </p:sp>
    </p:spTree>
    <p:extLst>
      <p:ext uri="{BB962C8B-B14F-4D97-AF65-F5344CB8AC3E}">
        <p14:creationId xmlns:p14="http://schemas.microsoft.com/office/powerpoint/2010/main" val="413798042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CF4F96F-101E-44FF-8686-8FDC922B9FFB}" type="slidenum">
              <a:rPr lang="en-GB" smtClean="0"/>
              <a:t>1</a:t>
            </a:fld>
            <a:endParaRPr lang="en-GB"/>
          </a:p>
        </p:txBody>
      </p:sp>
      <p:sp>
        <p:nvSpPr>
          <p:cNvPr id="5" name="Footer Placeholder 4">
            <a:extLst>
              <a:ext uri="{FF2B5EF4-FFF2-40B4-BE49-F238E27FC236}">
                <a16:creationId xmlns:a16="http://schemas.microsoft.com/office/drawing/2014/main" id="{DA836B0E-7D0F-4A4F-B8BC-7F2E5F9BF2AD}"/>
              </a:ext>
            </a:extLst>
          </p:cNvPr>
          <p:cNvSpPr>
            <a:spLocks noGrp="1"/>
          </p:cNvSpPr>
          <p:nvPr>
            <p:ph type="ftr" sz="quarter" idx="4"/>
          </p:nvPr>
        </p:nvSpPr>
        <p:spPr/>
        <p:txBody>
          <a:bodyPr/>
          <a:lstStyle/>
          <a:p>
            <a:r>
              <a:rPr lang="en-GB"/>
              <a:t>C02408</a:t>
            </a:r>
          </a:p>
        </p:txBody>
      </p:sp>
      <p:sp>
        <p:nvSpPr>
          <p:cNvPr id="6" name="Header Placeholder 5">
            <a:extLst>
              <a:ext uri="{FF2B5EF4-FFF2-40B4-BE49-F238E27FC236}">
                <a16:creationId xmlns:a16="http://schemas.microsoft.com/office/drawing/2014/main" id="{EB6DC1E5-656D-4343-BD31-D7DA9660628C}"/>
              </a:ext>
            </a:extLst>
          </p:cNvPr>
          <p:cNvSpPr>
            <a:spLocks noGrp="1"/>
          </p:cNvSpPr>
          <p:nvPr>
            <p:ph type="hdr" sz="quarter"/>
          </p:nvPr>
        </p:nvSpPr>
        <p:spPr/>
        <p:txBody>
          <a:bodyPr/>
          <a:lstStyle/>
          <a:p>
            <a:r>
              <a:rPr lang="en-GB"/>
              <a:t>Natural Language Processing</a:t>
            </a:r>
          </a:p>
        </p:txBody>
      </p:sp>
    </p:spTree>
    <p:extLst>
      <p:ext uri="{BB962C8B-B14F-4D97-AF65-F5344CB8AC3E}">
        <p14:creationId xmlns:p14="http://schemas.microsoft.com/office/powerpoint/2010/main" val="2606971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ever pathway you are on. Programming and the skills you will develop are a critical to your success!</a:t>
            </a:r>
            <a:endParaRPr lang="en-GB"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11</a:t>
            </a:fld>
            <a:endParaRPr lang="en-GB"/>
          </a:p>
        </p:txBody>
      </p:sp>
    </p:spTree>
    <p:extLst>
      <p:ext uri="{BB962C8B-B14F-4D97-AF65-F5344CB8AC3E}">
        <p14:creationId xmlns:p14="http://schemas.microsoft.com/office/powerpoint/2010/main" val="3424284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4800" b="0" i="0" dirty="0">
                <a:solidFill>
                  <a:srgbClr val="3A343A"/>
                </a:solidFill>
                <a:effectLst/>
                <a:latin typeface="Europa"/>
              </a:rPr>
              <a:t>Unfortunately, computers don’t understand languages like English or Spanish, so we must use a </a:t>
            </a:r>
            <a:r>
              <a:rPr lang="en-GB" sz="4800" b="1" i="0" dirty="0">
                <a:solidFill>
                  <a:srgbClr val="3A343A"/>
                </a:solidFill>
                <a:effectLst/>
                <a:latin typeface="Europa"/>
              </a:rPr>
              <a:t>programming language</a:t>
            </a:r>
            <a:r>
              <a:rPr lang="en-GB" sz="4800" b="0" i="0" dirty="0">
                <a:solidFill>
                  <a:srgbClr val="3A343A"/>
                </a:solidFill>
                <a:effectLst/>
                <a:latin typeface="Europa"/>
              </a:rPr>
              <a:t> to construct instructions that they will understand.</a:t>
            </a:r>
            <a:endParaRPr lang="en-GB" altLang="en-US" sz="3600" b="1" dirty="0"/>
          </a:p>
          <a:p>
            <a:pPr marL="0" marR="0" lvl="0" indent="0" algn="l" defTabSz="914400" rtl="0" eaLnBrk="1" fontAlgn="auto" latinLnBrk="0" hangingPunct="1">
              <a:lnSpc>
                <a:spcPct val="90000"/>
              </a:lnSpc>
              <a:spcBef>
                <a:spcPts val="0"/>
              </a:spcBef>
              <a:spcAft>
                <a:spcPts val="0"/>
              </a:spcAft>
              <a:buClrTx/>
              <a:buSzTx/>
              <a:buFontTx/>
              <a:buNone/>
              <a:tabLst/>
              <a:defRPr/>
            </a:pPr>
            <a:endParaRPr lang="en-US" altLang="en-US" sz="4800" b="1" dirty="0"/>
          </a:p>
          <a:p>
            <a:pPr marL="0" marR="0" lvl="0" indent="0" algn="l" defTabSz="914400" rtl="0" eaLnBrk="1" fontAlgn="auto" latinLnBrk="0" hangingPunct="1">
              <a:lnSpc>
                <a:spcPct val="90000"/>
              </a:lnSpc>
              <a:spcBef>
                <a:spcPts val="0"/>
              </a:spcBef>
              <a:spcAft>
                <a:spcPts val="0"/>
              </a:spcAft>
              <a:buClrTx/>
              <a:buSzTx/>
              <a:buFontTx/>
              <a:buNone/>
              <a:tabLst/>
              <a:defRPr/>
            </a:pPr>
            <a:r>
              <a:rPr lang="en-GB" altLang="en-US" sz="2400" b="1" dirty="0"/>
              <a:t>Machine language or machine code is the language that the computer uses internally</a:t>
            </a:r>
          </a:p>
          <a:p>
            <a:pPr marL="800100" lvl="1" indent="-342900" eaLnBrk="1" hangingPunct="1">
              <a:lnSpc>
                <a:spcPct val="90000"/>
              </a:lnSpc>
              <a:buFont typeface="Arial" panose="020B0604020202020204" pitchFamily="34" charset="0"/>
              <a:buChar char="•"/>
            </a:pPr>
            <a:r>
              <a:rPr lang="en-GB" altLang="en-US" sz="2000" dirty="0"/>
              <a:t>Difficult to write so humans rarely program in this language</a:t>
            </a:r>
          </a:p>
          <a:p>
            <a:pPr marL="800100" lvl="1" indent="-342900" eaLnBrk="1" hangingPunct="1">
              <a:lnSpc>
                <a:spcPct val="90000"/>
              </a:lnSpc>
              <a:buFont typeface="Arial" panose="020B0604020202020204" pitchFamily="34" charset="0"/>
              <a:buChar char="•"/>
            </a:pPr>
            <a:r>
              <a:rPr lang="en-GB" altLang="en-US" sz="2000" dirty="0"/>
              <a:t>Referred to as Low-level programming</a:t>
            </a:r>
          </a:p>
          <a:p>
            <a:pPr marL="171450" indent="-171450">
              <a:buFont typeface="Arial" panose="020B0604020202020204" pitchFamily="34" charset="0"/>
              <a:buChar char="•"/>
            </a:pPr>
            <a:endParaRPr lang="en-GB" dirty="0"/>
          </a:p>
          <a:p>
            <a:pPr marL="0" indent="0">
              <a:buNone/>
            </a:pPr>
            <a:r>
              <a:rPr lang="en-GB" altLang="en-US" sz="3200" b="1" dirty="0"/>
              <a:t>Instead we use </a:t>
            </a:r>
            <a:r>
              <a:rPr lang="en-GB" altLang="en-US" sz="3200" b="1" dirty="0">
                <a:solidFill>
                  <a:schemeClr val="accent1">
                    <a:lumMod val="75000"/>
                  </a:schemeClr>
                </a:solidFill>
              </a:rPr>
              <a:t>higher level languages </a:t>
            </a:r>
            <a:r>
              <a:rPr lang="en-GB" altLang="en-US" sz="3200" b="1" dirty="0"/>
              <a:t>that are more human-readable</a:t>
            </a:r>
          </a:p>
          <a:p>
            <a:pPr marL="628650" lvl="1" indent="-171450" eaLnBrk="1" hangingPunct="1">
              <a:lnSpc>
                <a:spcPct val="90000"/>
              </a:lnSpc>
              <a:buFont typeface="Arial" panose="020B0604020202020204" pitchFamily="34" charset="0"/>
              <a:buChar char="•"/>
            </a:pPr>
            <a:r>
              <a:rPr lang="en-GB" altLang="en-US" dirty="0"/>
              <a:t>Use a special program to translate the high-level language into machine language</a:t>
            </a:r>
          </a:p>
          <a:p>
            <a:pPr marL="628650" lvl="1" indent="-171450" eaLnBrk="1" hangingPunct="1">
              <a:lnSpc>
                <a:spcPct val="90000"/>
              </a:lnSpc>
              <a:buFont typeface="Arial" panose="020B0604020202020204" pitchFamily="34" charset="0"/>
              <a:buChar char="•"/>
            </a:pPr>
            <a:r>
              <a:rPr lang="en-GB" altLang="en-US" dirty="0"/>
              <a:t>This translation step can be done in different ways:</a:t>
            </a:r>
          </a:p>
          <a:p>
            <a:pPr marL="1085850" lvl="2" indent="-171450" eaLnBrk="1" hangingPunct="1">
              <a:lnSpc>
                <a:spcPct val="90000"/>
              </a:lnSpc>
              <a:buFont typeface="Arial" panose="020B0604020202020204" pitchFamily="34" charset="0"/>
              <a:buChar char="•"/>
            </a:pPr>
            <a:r>
              <a:rPr lang="en-GB" altLang="en-US" b="1" dirty="0">
                <a:solidFill>
                  <a:srgbClr val="FF8B00"/>
                </a:solidFill>
              </a:rPr>
              <a:t>Compiling</a:t>
            </a:r>
            <a:r>
              <a:rPr lang="en-GB" altLang="en-US" dirty="0"/>
              <a:t> - In advance before you need the program</a:t>
            </a:r>
          </a:p>
          <a:p>
            <a:pPr marL="1085850" lvl="2" indent="-171450">
              <a:buFont typeface="Arial" panose="020B0604020202020204" pitchFamily="34" charset="0"/>
              <a:buChar char="•"/>
            </a:pPr>
            <a:r>
              <a:rPr lang="en-GB" altLang="en-US" b="1" dirty="0">
                <a:solidFill>
                  <a:srgbClr val="FF8B00"/>
                </a:solidFill>
              </a:rPr>
              <a:t>Interpreting</a:t>
            </a:r>
            <a:r>
              <a:rPr lang="en-GB" altLang="en-US" b="1" dirty="0"/>
              <a:t> </a:t>
            </a:r>
            <a:r>
              <a:rPr lang="en-GB" altLang="en-US" dirty="0"/>
              <a:t>-</a:t>
            </a:r>
            <a:r>
              <a:rPr lang="en-GB" altLang="en-US" b="1" dirty="0"/>
              <a:t> </a:t>
            </a:r>
            <a:r>
              <a:rPr lang="en-GB" altLang="en-US" dirty="0"/>
              <a:t>On demand, only when you run the program</a:t>
            </a:r>
            <a:endParaRPr lang="en-GB" altLang="en-US" b="1" i="1" dirty="0"/>
          </a:p>
          <a:p>
            <a:pPr marL="1085850" lvl="2" indent="-171450">
              <a:buFont typeface="Arial" panose="020B0604020202020204" pitchFamily="34" charset="0"/>
              <a:buChar char="•"/>
            </a:pPr>
            <a:r>
              <a:rPr lang="en-GB" altLang="en-US" b="1" dirty="0">
                <a:solidFill>
                  <a:srgbClr val="FF8B00"/>
                </a:solidFill>
              </a:rPr>
              <a:t>Part-compiled</a:t>
            </a:r>
            <a:r>
              <a:rPr lang="en-GB" altLang="en-US" b="1" dirty="0"/>
              <a:t> </a:t>
            </a:r>
            <a:r>
              <a:rPr lang="en-GB" altLang="en-US" dirty="0"/>
              <a:t>-</a:t>
            </a:r>
            <a:r>
              <a:rPr lang="en-GB" altLang="en-US" b="1" dirty="0"/>
              <a:t> </a:t>
            </a:r>
            <a:r>
              <a:rPr lang="en-GB" altLang="en-US" dirty="0"/>
              <a:t>Or a combination of the above</a:t>
            </a:r>
            <a:endParaRPr lang="en-GB" altLang="en-US" sz="2400" b="1" dirty="0"/>
          </a:p>
          <a:p>
            <a:endParaRPr lang="en-GB"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12</a:t>
            </a:fld>
            <a:endParaRPr lang="en-GB"/>
          </a:p>
        </p:txBody>
      </p:sp>
    </p:spTree>
    <p:extLst>
      <p:ext uri="{BB962C8B-B14F-4D97-AF65-F5344CB8AC3E}">
        <p14:creationId xmlns:p14="http://schemas.microsoft.com/office/powerpoint/2010/main" val="2425275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lnSpc>
                <a:spcPct val="90000"/>
              </a:lnSpc>
              <a:buNone/>
            </a:pPr>
            <a:r>
              <a:rPr lang="en-US" altLang="en-US" sz="2400" b="0" dirty="0"/>
              <a:t>As a programmer understanding the fundamental concepts enables you to learn new languages quickly ! </a:t>
            </a:r>
          </a:p>
          <a:p>
            <a:pPr marL="0" indent="0" eaLnBrk="1" hangingPunct="1">
              <a:lnSpc>
                <a:spcPct val="90000"/>
              </a:lnSpc>
              <a:buNone/>
            </a:pPr>
            <a:br>
              <a:rPr lang="en-US" altLang="en-US" sz="2400" b="0" dirty="0"/>
            </a:br>
            <a:r>
              <a:rPr lang="en-US" altLang="en-US" sz="2400" b="1" dirty="0">
                <a:solidFill>
                  <a:schemeClr val="accent1">
                    <a:lumMod val="75000"/>
                  </a:schemeClr>
                </a:solidFill>
              </a:rPr>
              <a:t>We improvise, adapt and overcome</a:t>
            </a:r>
            <a:r>
              <a:rPr lang="en-US" altLang="en-US" sz="2400" b="1" dirty="0"/>
              <a:t>. </a:t>
            </a:r>
          </a:p>
          <a:p>
            <a:pPr marL="0" indent="0" eaLnBrk="1" hangingPunct="1">
              <a:lnSpc>
                <a:spcPct val="90000"/>
              </a:lnSpc>
              <a:buNone/>
            </a:pPr>
            <a:r>
              <a:rPr lang="en-US" altLang="en-US" sz="2400" b="0" dirty="0"/>
              <a:t>Learning different languages is critical as each has their own advantages and disadvantages under the context it is used. </a:t>
            </a:r>
          </a:p>
          <a:p>
            <a:pPr marL="0" indent="0" eaLnBrk="1" hangingPunct="1">
              <a:lnSpc>
                <a:spcPct val="90000"/>
              </a:lnSpc>
              <a:buNone/>
            </a:pPr>
            <a:endParaRPr lang="en-US" altLang="en-US" sz="2400" b="0"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13</a:t>
            </a:fld>
            <a:endParaRPr lang="en-GB"/>
          </a:p>
        </p:txBody>
      </p:sp>
    </p:spTree>
    <p:extLst>
      <p:ext uri="{BB962C8B-B14F-4D97-AF65-F5344CB8AC3E}">
        <p14:creationId xmlns:p14="http://schemas.microsoft.com/office/powerpoint/2010/main" val="237628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1" hangingPunct="1">
              <a:lnSpc>
                <a:spcPct val="90000"/>
              </a:lnSpc>
              <a:buNone/>
            </a:pPr>
            <a:r>
              <a:rPr lang="en-US" altLang="en-US" sz="2400" b="0" dirty="0"/>
              <a:t>Rule one of Dan’s Lectures.</a:t>
            </a:r>
            <a:br>
              <a:rPr lang="en-US" altLang="en-US" sz="2400" b="0" dirty="0"/>
            </a:br>
            <a:br>
              <a:rPr lang="en-US" altLang="en-US" sz="2400" b="0" dirty="0"/>
            </a:br>
            <a:r>
              <a:rPr lang="en-US" altLang="en-US" sz="2400" b="0" dirty="0"/>
              <a:t>Bring things that allows you to take notes! </a:t>
            </a:r>
          </a:p>
          <a:p>
            <a:pPr marL="800100" lvl="1" indent="-342900" eaLnBrk="1" hangingPunct="1">
              <a:lnSpc>
                <a:spcPct val="90000"/>
              </a:lnSpc>
              <a:buFont typeface="Arial" panose="020B0604020202020204" pitchFamily="34" charset="0"/>
              <a:buChar char="•"/>
            </a:pPr>
            <a:r>
              <a:rPr lang="en-US" altLang="en-US" sz="2400" b="0" dirty="0"/>
              <a:t>Pen, Pencil, Crayons and paper. </a:t>
            </a:r>
          </a:p>
          <a:p>
            <a:pPr marL="800100" lvl="1" indent="-342900" eaLnBrk="1" hangingPunct="1">
              <a:lnSpc>
                <a:spcPct val="90000"/>
              </a:lnSpc>
              <a:buFont typeface="Arial" panose="020B0604020202020204" pitchFamily="34" charset="0"/>
              <a:buChar char="•"/>
            </a:pPr>
            <a:r>
              <a:rPr lang="en-US" altLang="en-US" sz="2400" b="0" dirty="0"/>
              <a:t>iPad or Laptop. </a:t>
            </a:r>
          </a:p>
          <a:p>
            <a:pPr marL="0" indent="0" eaLnBrk="1" hangingPunct="1">
              <a:lnSpc>
                <a:spcPct val="90000"/>
              </a:lnSpc>
              <a:buNone/>
            </a:pPr>
            <a:endParaRPr lang="en-US" altLang="en-US" sz="2400" b="0" dirty="0"/>
          </a:p>
          <a:p>
            <a:pPr marL="0" indent="0" eaLnBrk="1" hangingPunct="1">
              <a:lnSpc>
                <a:spcPct val="90000"/>
              </a:lnSpc>
              <a:buNone/>
            </a:pPr>
            <a:r>
              <a:rPr lang="en-US" altLang="en-US" sz="2400" b="0" dirty="0"/>
              <a:t>My modules require you to not only use a machine, but also solve problems on paper too!</a:t>
            </a:r>
          </a:p>
          <a:p>
            <a:pPr marL="0" indent="0" eaLnBrk="1" hangingPunct="1">
              <a:lnSpc>
                <a:spcPct val="90000"/>
              </a:lnSpc>
              <a:buNone/>
            </a:pPr>
            <a:r>
              <a:rPr lang="en-US" altLang="en-US" sz="2400" b="0" dirty="0"/>
              <a:t>I expect you to take notes. Not everything that I say will be included on the slides, but it may be included on the exam.</a:t>
            </a:r>
            <a:br>
              <a:rPr lang="en-US" altLang="en-US" sz="2400" b="0" dirty="0"/>
            </a:br>
            <a:endParaRPr lang="en-GB" altLang="en-US" sz="2400" b="0"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14</a:t>
            </a:fld>
            <a:endParaRPr lang="en-GB"/>
          </a:p>
        </p:txBody>
      </p:sp>
    </p:spTree>
    <p:extLst>
      <p:ext uri="{BB962C8B-B14F-4D97-AF65-F5344CB8AC3E}">
        <p14:creationId xmlns:p14="http://schemas.microsoft.com/office/powerpoint/2010/main" val="3228852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lnSpc>
                <a:spcPct val="90000"/>
              </a:lnSpc>
              <a:buNone/>
            </a:pPr>
            <a:r>
              <a:rPr lang="en-US" altLang="en-US" sz="2400" b="0" dirty="0"/>
              <a:t>We as programmers we solve problems by breaking them down into smaller more manageable, explicit unambiguous steps. </a:t>
            </a:r>
          </a:p>
          <a:p>
            <a:pPr marL="0" indent="0" eaLnBrk="1" hangingPunct="1">
              <a:lnSpc>
                <a:spcPct val="90000"/>
              </a:lnSpc>
              <a:buNone/>
            </a:pPr>
            <a:r>
              <a:rPr lang="en-US" altLang="en-US" sz="2400" b="0" dirty="0"/>
              <a:t>Think building a LEGO! Each brick on it’s own isn’t worth very much but together, following the right steps, you can build a bat mobile.</a:t>
            </a:r>
          </a:p>
          <a:p>
            <a:pPr marL="0" indent="0" eaLnBrk="1" hangingPunct="1">
              <a:lnSpc>
                <a:spcPct val="90000"/>
              </a:lnSpc>
              <a:buNone/>
            </a:pPr>
            <a:r>
              <a:rPr lang="en-US" altLang="en-US" sz="2400" b="0" dirty="0"/>
              <a:t>Remember a computer is stupid! It doesn’t know anything of the world, it just does things we tell it!</a:t>
            </a:r>
          </a:p>
          <a:p>
            <a:pPr marL="0" marR="0" lvl="0" indent="0" algn="l" defTabSz="914400" rtl="0" eaLnBrk="1" fontAlgn="auto" latinLnBrk="0" hangingPunct="1">
              <a:lnSpc>
                <a:spcPct val="90000"/>
              </a:lnSpc>
              <a:spcBef>
                <a:spcPts val="0"/>
              </a:spcBef>
              <a:spcAft>
                <a:spcPts val="0"/>
              </a:spcAft>
              <a:buClrTx/>
              <a:buSzTx/>
              <a:buFontTx/>
              <a:buNone/>
              <a:tabLst/>
              <a:defRPr/>
            </a:pPr>
            <a:endParaRPr lang="en-US" altLang="en-US" sz="2400" b="0" dirty="0"/>
          </a:p>
          <a:p>
            <a:pPr marL="0" marR="0" lvl="0" indent="0" algn="l" defTabSz="914400" rtl="0" eaLnBrk="1" fontAlgn="auto" latinLnBrk="0" hangingPunct="1">
              <a:lnSpc>
                <a:spcPct val="90000"/>
              </a:lnSpc>
              <a:spcBef>
                <a:spcPts val="0"/>
              </a:spcBef>
              <a:spcAft>
                <a:spcPts val="0"/>
              </a:spcAft>
              <a:buClrTx/>
              <a:buSzTx/>
              <a:buFontTx/>
              <a:buNone/>
              <a:tabLst/>
              <a:defRPr/>
            </a:pPr>
            <a:r>
              <a:rPr lang="en-US" altLang="en-US" sz="2400" b="0" dirty="0"/>
              <a:t>There are many ways to solve the same problem. </a:t>
            </a:r>
            <a:r>
              <a:rPr lang="en-US" altLang="en-US" sz="2400" b="1" dirty="0"/>
              <a:t>Just because your way is different doesn’t mean it its wrong</a:t>
            </a:r>
            <a:r>
              <a:rPr lang="en-US" altLang="en-US" sz="2400" b="0" dirty="0"/>
              <a:t>*.  </a:t>
            </a:r>
          </a:p>
          <a:p>
            <a:pPr marL="0" marR="0" lvl="0" indent="0" algn="l" defTabSz="914400" rtl="0" eaLnBrk="1" fontAlgn="auto" latinLnBrk="0" hangingPunct="1">
              <a:lnSpc>
                <a:spcPct val="90000"/>
              </a:lnSpc>
              <a:spcBef>
                <a:spcPts val="0"/>
              </a:spcBef>
              <a:spcAft>
                <a:spcPts val="0"/>
              </a:spcAft>
              <a:buClrTx/>
              <a:buSzTx/>
              <a:buFontTx/>
              <a:buNone/>
              <a:tabLst/>
              <a:defRPr/>
            </a:pPr>
            <a:r>
              <a:rPr lang="en-US" altLang="en-US" sz="2400" b="1" dirty="0"/>
              <a:t>It allows us to develop as a Programmer.</a:t>
            </a:r>
            <a:r>
              <a:rPr lang="en-US" altLang="en-US" sz="2400" b="0" dirty="0"/>
              <a:t> </a:t>
            </a:r>
            <a:r>
              <a:rPr lang="en-US" altLang="en-US" sz="2400" b="1" i="1" dirty="0"/>
              <a:t>We can assess the solution from varies different perspectives. </a:t>
            </a:r>
            <a:r>
              <a:rPr lang="en-US" altLang="en-US" sz="2400" b="0" dirty="0"/>
              <a:t>For example, is it the most optimal? Is the quickest? Does it use the least CPU cycles? Or even is the solution understandable to another developer?</a:t>
            </a:r>
            <a:endParaRPr lang="en-GB" altLang="en-US" sz="2400" b="0" dirty="0"/>
          </a:p>
          <a:p>
            <a:pPr marL="0" indent="0" eaLnBrk="1" hangingPunct="1">
              <a:lnSpc>
                <a:spcPct val="90000"/>
              </a:lnSpc>
              <a:buNone/>
            </a:pPr>
            <a:endParaRPr lang="en-US" altLang="en-US" sz="2400" b="0" dirty="0"/>
          </a:p>
          <a:p>
            <a:pPr marL="0" indent="0" eaLnBrk="1" hangingPunct="1">
              <a:lnSpc>
                <a:spcPct val="90000"/>
              </a:lnSpc>
              <a:buNone/>
            </a:pPr>
            <a:endParaRPr lang="en-US" altLang="en-US" sz="2400" b="0" dirty="0"/>
          </a:p>
          <a:p>
            <a:pPr marL="0" indent="0" eaLnBrk="1" hangingPunct="1">
              <a:lnSpc>
                <a:spcPct val="90000"/>
              </a:lnSpc>
              <a:buNone/>
            </a:pPr>
            <a:r>
              <a:rPr lang="en-US" altLang="en-US" sz="2400" b="0" dirty="0"/>
              <a:t>However, with great power comes great responsibility. A Program will only do </a:t>
            </a:r>
            <a:r>
              <a:rPr lang="en-US" altLang="en-US" sz="2400" b="0" i="1" dirty="0"/>
              <a:t>EXACTLY </a:t>
            </a:r>
            <a:r>
              <a:rPr lang="en-US" altLang="en-US" sz="2400" b="0" i="0" dirty="0"/>
              <a:t>what we tell it to and if we are not careful, it might also do things that we don’t want it to do. </a:t>
            </a:r>
            <a:br>
              <a:rPr lang="en-US" altLang="en-US" sz="2400" b="0" i="1" dirty="0"/>
            </a:br>
            <a:endParaRPr lang="en-GB" altLang="en-US" sz="2400" b="0" i="1"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15</a:t>
            </a:fld>
            <a:endParaRPr lang="en-GB"/>
          </a:p>
        </p:txBody>
      </p:sp>
    </p:spTree>
    <p:extLst>
      <p:ext uri="{BB962C8B-B14F-4D97-AF65-F5344CB8AC3E}">
        <p14:creationId xmlns:p14="http://schemas.microsoft.com/office/powerpoint/2010/main" val="65390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200" kern="1200" dirty="0">
                <a:solidFill>
                  <a:schemeClr val="tx1"/>
                </a:solidFill>
                <a:effectLst/>
                <a:latin typeface="+mn-lt"/>
                <a:ea typeface="+mn-ea"/>
                <a:cs typeface="+mn-cs"/>
              </a:rPr>
              <a:t>C# (pronounced </a:t>
            </a:r>
            <a:r>
              <a:rPr lang="en-GB" sz="1200" i="1" kern="1200" dirty="0">
                <a:solidFill>
                  <a:schemeClr val="tx1"/>
                </a:solidFill>
                <a:effectLst/>
                <a:latin typeface="+mn-lt"/>
                <a:ea typeface="+mn-ea"/>
                <a:cs typeface="+mn-cs"/>
              </a:rPr>
              <a:t>C-Sharp</a:t>
            </a:r>
            <a:r>
              <a:rPr lang="en-GB" sz="1200" kern="1200" dirty="0">
                <a:solidFill>
                  <a:schemeClr val="tx1"/>
                </a:solidFill>
                <a:effectLst/>
                <a:latin typeface="+mn-lt"/>
                <a:ea typeface="+mn-ea"/>
                <a:cs typeface="+mn-cs"/>
              </a:rPr>
              <a:t>, like the musical note) is a general purpose, multi paradigm programming language developed by Microsoft that runs on the .NET Framework. C# is used to develop web apps, desktop apps, mobile apps, games and much more. </a:t>
            </a:r>
            <a:endParaRPr lang="en-GB" sz="2400" dirty="0">
              <a:effectLst/>
            </a:endParaRPr>
          </a:p>
          <a:p>
            <a:pPr marL="0" indent="0" eaLnBrk="1" hangingPunct="1">
              <a:lnSpc>
                <a:spcPct val="90000"/>
              </a:lnSpc>
              <a:buNone/>
            </a:pPr>
            <a:endParaRPr lang="en-GB" altLang="en-US" sz="2400" b="0"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16</a:t>
            </a:fld>
            <a:endParaRPr lang="en-GB"/>
          </a:p>
        </p:txBody>
      </p:sp>
    </p:spTree>
    <p:extLst>
      <p:ext uri="{BB962C8B-B14F-4D97-AF65-F5344CB8AC3E}">
        <p14:creationId xmlns:p14="http://schemas.microsoft.com/office/powerpoint/2010/main" val="14902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lnSpc>
                <a:spcPct val="90000"/>
              </a:lnSpc>
              <a:buNone/>
            </a:pPr>
            <a:r>
              <a:rPr lang="en-GB" altLang="en-US" sz="2400" b="0" dirty="0"/>
              <a:t>Now depending on your operating system and the version of Visual Studio you install you may see slight variations regarding the User Interface. Don’t worry. The core aspects are present in all versions and we will be only using the basic features for this module.</a:t>
            </a:r>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17</a:t>
            </a:fld>
            <a:endParaRPr lang="en-GB"/>
          </a:p>
        </p:txBody>
      </p:sp>
    </p:spTree>
    <p:extLst>
      <p:ext uri="{BB962C8B-B14F-4D97-AF65-F5344CB8AC3E}">
        <p14:creationId xmlns:p14="http://schemas.microsoft.com/office/powerpoint/2010/main" val="879955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lnSpc>
                <a:spcPct val="90000"/>
              </a:lnSpc>
              <a:buNone/>
            </a:pPr>
            <a:r>
              <a:rPr lang="en-GB" altLang="en-US" sz="2400" b="0" dirty="0"/>
              <a:t>Here is Visual Studio running on the Mac. Notice a clear difference between the this and the Windows Version. </a:t>
            </a:r>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18</a:t>
            </a:fld>
            <a:endParaRPr lang="en-GB"/>
          </a:p>
        </p:txBody>
      </p:sp>
    </p:spTree>
    <p:extLst>
      <p:ext uri="{BB962C8B-B14F-4D97-AF65-F5344CB8AC3E}">
        <p14:creationId xmlns:p14="http://schemas.microsoft.com/office/powerpoint/2010/main" val="1647721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is consistent between the two is the code. As previously mentioned we are going to use C#. When you create your first project, visual studio is kind enough to generate a project and pre populate some files with ‘boiler-plate’ code. Boiler plate code is just sections of code </a:t>
            </a:r>
            <a:r>
              <a:rPr lang="en-GB" sz="1200" b="0" i="0" kern="1200" dirty="0">
                <a:solidFill>
                  <a:schemeClr val="tx1"/>
                </a:solidFill>
                <a:effectLst/>
                <a:latin typeface="+mn-lt"/>
                <a:ea typeface="+mn-ea"/>
                <a:cs typeface="+mn-cs"/>
              </a:rPr>
              <a:t>that have to be included in many places with little or no alteration, consider the IDE saving you time be automatically generating the code above.</a:t>
            </a:r>
          </a:p>
          <a:p>
            <a:pPr marL="0" marR="0" lvl="0" indent="0" algn="l" defTabSz="914400" rtl="0" eaLnBrk="1" fontAlgn="auto" latinLnBrk="0" hangingPunct="1">
              <a:lnSpc>
                <a:spcPct val="9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So what does it all mean? Well Lets run through it beginning at line 1. </a:t>
            </a: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using</a:t>
            </a:r>
            <a:r>
              <a:rPr lang="en-GB" sz="1200" kern="1200" dirty="0">
                <a:solidFill>
                  <a:schemeClr val="tx1"/>
                </a:solidFill>
                <a:effectLst/>
                <a:latin typeface="+mn-lt"/>
                <a:ea typeface="+mn-ea"/>
                <a:cs typeface="+mn-cs"/>
              </a:rPr>
              <a:t> statements indicate what parts of the pre-written C# library code our program will use. If we want special features (e.g. file features, network features) then we add more using lines here. Consider these like Lego sets, that we can reuse to provide features to your application.</a:t>
            </a:r>
          </a:p>
          <a:p>
            <a:pPr marL="0" marR="0" lvl="0" indent="0" algn="l" defTabSz="914400" rtl="0" eaLnBrk="1" fontAlgn="auto" latinLnBrk="0" hangingPunct="1">
              <a:lnSpc>
                <a:spcPct val="9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namespace </a:t>
            </a:r>
            <a:r>
              <a:rPr lang="en-GB" sz="1200" kern="1200" dirty="0">
                <a:solidFill>
                  <a:schemeClr val="tx1"/>
                </a:solidFill>
                <a:effectLst/>
                <a:latin typeface="+mn-lt"/>
                <a:ea typeface="+mn-ea"/>
                <a:cs typeface="+mn-cs"/>
              </a:rPr>
              <a:t>line, which has the name of your project, ensures your project is kept separate from other projects and system code </a:t>
            </a:r>
            <a:endParaRPr lang="en-GB" sz="2400" dirty="0">
              <a:effectLst/>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lang="en-GB" sz="2400" dirty="0">
              <a:effectLst/>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Notice the </a:t>
            </a:r>
            <a:r>
              <a:rPr lang="en-GB" sz="1200" b="1" kern="1200" dirty="0">
                <a:solidFill>
                  <a:schemeClr val="tx1"/>
                </a:solidFill>
                <a:effectLst/>
                <a:latin typeface="+mn-lt"/>
                <a:ea typeface="+mn-ea"/>
                <a:cs typeface="+mn-cs"/>
              </a:rPr>
              <a:t>curly brackets </a:t>
            </a:r>
            <a:r>
              <a:rPr lang="en-GB" sz="1200" kern="1200" dirty="0">
                <a:solidFill>
                  <a:schemeClr val="tx1"/>
                </a:solidFill>
                <a:effectLst/>
                <a:latin typeface="+mn-lt"/>
                <a:ea typeface="+mn-ea"/>
                <a:cs typeface="+mn-cs"/>
              </a:rPr>
              <a:t>or </a:t>
            </a:r>
            <a:r>
              <a:rPr lang="en-GB" sz="1200" b="1" kern="1200" dirty="0">
                <a:solidFill>
                  <a:schemeClr val="tx1"/>
                </a:solidFill>
                <a:effectLst/>
                <a:latin typeface="+mn-lt"/>
                <a:ea typeface="+mn-ea"/>
                <a:cs typeface="+mn-cs"/>
              </a:rPr>
              <a:t>braces </a:t>
            </a:r>
            <a:r>
              <a:rPr lang="en-GB" sz="1200" kern="1200" dirty="0">
                <a:solidFill>
                  <a:schemeClr val="tx1"/>
                </a:solidFill>
                <a:effectLst/>
                <a:latin typeface="+mn-lt"/>
                <a:ea typeface="+mn-ea"/>
                <a:cs typeface="+mn-cs"/>
              </a:rPr>
              <a:t>– the symbols { and } . They keep the code into </a:t>
            </a:r>
            <a:r>
              <a:rPr lang="en-GB" sz="1200" b="1" i="1" kern="1200" dirty="0">
                <a:solidFill>
                  <a:schemeClr val="tx1"/>
                </a:solidFill>
                <a:effectLst/>
                <a:latin typeface="+mn-lt"/>
                <a:ea typeface="+mn-ea"/>
                <a:cs typeface="+mn-cs"/>
              </a:rPr>
              <a:t>blocks. </a:t>
            </a:r>
            <a:r>
              <a:rPr lang="en-GB" sz="1200" kern="1200" dirty="0">
                <a:solidFill>
                  <a:schemeClr val="tx1"/>
                </a:solidFill>
                <a:effectLst/>
                <a:latin typeface="+mn-lt"/>
                <a:ea typeface="+mn-ea"/>
                <a:cs typeface="+mn-cs"/>
              </a:rPr>
              <a:t>The braces are joined with a dotted line so you can see where each one starts and ends. </a:t>
            </a:r>
            <a:endParaRPr lang="en-GB" sz="2400" dirty="0">
              <a:effectLst/>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lang="en-GB" sz="2400" dirty="0">
              <a:effectLst/>
            </a:endParaRPr>
          </a:p>
          <a:p>
            <a:r>
              <a:rPr lang="en-GB" sz="120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class</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MainClass</a:t>
            </a:r>
            <a:r>
              <a:rPr lang="en-GB" sz="1200" kern="1200" dirty="0">
                <a:solidFill>
                  <a:schemeClr val="tx1"/>
                </a:solidFill>
                <a:effectLst/>
                <a:latin typeface="+mn-lt"/>
                <a:ea typeface="+mn-ea"/>
                <a:cs typeface="+mn-cs"/>
              </a:rPr>
              <a:t> and the line marked Main are the part that will contain your code in your early programming . </a:t>
            </a:r>
            <a:endParaRPr lang="en-GB" sz="2400" dirty="0">
              <a:effectLst/>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Finally, your code goes inside the innermost braces { } . So make a new blank line in- between them and let’s start programming. </a:t>
            </a:r>
            <a:endParaRPr lang="en-GB" sz="2400" dirty="0">
              <a:effectLst/>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lang="en-GB" sz="2400" dirty="0">
              <a:effectLst/>
            </a:endParaRPr>
          </a:p>
          <a:p>
            <a:pPr marL="0" indent="0" eaLnBrk="1" hangingPunct="1">
              <a:lnSpc>
                <a:spcPct val="90000"/>
              </a:lnSpc>
              <a:buNone/>
            </a:pPr>
            <a:endParaRPr lang="en-GB" altLang="en-US" sz="2400" b="0"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19</a:t>
            </a:fld>
            <a:endParaRPr lang="en-GB"/>
          </a:p>
        </p:txBody>
      </p:sp>
    </p:spTree>
    <p:extLst>
      <p:ext uri="{BB962C8B-B14F-4D97-AF65-F5344CB8AC3E}">
        <p14:creationId xmlns:p14="http://schemas.microsoft.com/office/powerpoint/2010/main" val="929974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20</a:t>
            </a:fld>
            <a:endParaRPr lang="en-GB"/>
          </a:p>
        </p:txBody>
      </p:sp>
    </p:spTree>
    <p:extLst>
      <p:ext uri="{BB962C8B-B14F-4D97-AF65-F5344CB8AC3E}">
        <p14:creationId xmlns:p14="http://schemas.microsoft.com/office/powerpoint/2010/main" val="301667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3</a:t>
            </a:fld>
            <a:endParaRPr lang="en-GB"/>
          </a:p>
        </p:txBody>
      </p:sp>
    </p:spTree>
    <p:extLst>
      <p:ext uri="{BB962C8B-B14F-4D97-AF65-F5344CB8AC3E}">
        <p14:creationId xmlns:p14="http://schemas.microsoft.com/office/powerpoint/2010/main" val="844629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22</a:t>
            </a:fld>
            <a:endParaRPr lang="en-GB"/>
          </a:p>
        </p:txBody>
      </p:sp>
    </p:spTree>
    <p:extLst>
      <p:ext uri="{BB962C8B-B14F-4D97-AF65-F5344CB8AC3E}">
        <p14:creationId xmlns:p14="http://schemas.microsoft.com/office/powerpoint/2010/main" val="428200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CONTENT 	: </a:t>
            </a:r>
            <a:r>
              <a:rPr lang="en-US" dirty="0"/>
              <a:t>Some content will not be visible straight away. This is due to it being released over time. For example Answers to labs </a:t>
            </a:r>
            <a:r>
              <a:rPr lang="en-US" dirty="0" err="1"/>
              <a:t>ect</a:t>
            </a:r>
            <a:r>
              <a:rPr lang="en-US" dirty="0"/>
              <a:t>..  </a:t>
            </a:r>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4</a:t>
            </a:fld>
            <a:endParaRPr lang="en-GB"/>
          </a:p>
        </p:txBody>
      </p:sp>
    </p:spTree>
    <p:extLst>
      <p:ext uri="{BB962C8B-B14F-4D97-AF65-F5344CB8AC3E}">
        <p14:creationId xmlns:p14="http://schemas.microsoft.com/office/powerpoint/2010/main" val="381402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others are not optional DLC, they are of you season pass!</a:t>
            </a:r>
            <a:endParaRPr lang="en-GB" dirty="0"/>
          </a:p>
        </p:txBody>
      </p:sp>
      <p:sp>
        <p:nvSpPr>
          <p:cNvPr id="4" name="Header Placeholder 3"/>
          <p:cNvSpPr>
            <a:spLocks noGrp="1"/>
          </p:cNvSpPr>
          <p:nvPr>
            <p:ph type="hdr" sz="quarter"/>
          </p:nvPr>
        </p:nvSpPr>
        <p:spPr/>
        <p:txBody>
          <a:bodyPr/>
          <a:lstStyle/>
          <a:p>
            <a:r>
              <a:rPr lang="en-GB" dirty="0"/>
              <a:t>Natural Language Processing</a:t>
            </a:r>
          </a:p>
        </p:txBody>
      </p:sp>
      <p:sp>
        <p:nvSpPr>
          <p:cNvPr id="5" name="Footer Placeholder 4"/>
          <p:cNvSpPr>
            <a:spLocks noGrp="1"/>
          </p:cNvSpPr>
          <p:nvPr>
            <p:ph type="ftr" sz="quarter" idx="4"/>
          </p:nvPr>
        </p:nvSpPr>
        <p:spPr/>
        <p:txBody>
          <a:bodyPr/>
          <a:lstStyle/>
          <a:p>
            <a:r>
              <a:rPr lang="en-GB" dirty="0"/>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5</a:t>
            </a:fld>
            <a:endParaRPr lang="en-GB" dirty="0"/>
          </a:p>
        </p:txBody>
      </p:sp>
    </p:spTree>
    <p:extLst>
      <p:ext uri="{BB962C8B-B14F-4D97-AF65-F5344CB8AC3E}">
        <p14:creationId xmlns:p14="http://schemas.microsoft.com/office/powerpoint/2010/main" val="1345253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6</a:t>
            </a:fld>
            <a:endParaRPr lang="en-GB"/>
          </a:p>
        </p:txBody>
      </p:sp>
    </p:spTree>
    <p:extLst>
      <p:ext uri="{BB962C8B-B14F-4D97-AF65-F5344CB8AC3E}">
        <p14:creationId xmlns:p14="http://schemas.microsoft.com/office/powerpoint/2010/main" val="414016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CO1404 Tutors:</a:t>
            </a:r>
          </a:p>
          <a:p>
            <a:r>
              <a:rPr lang="en-GB" b="0" dirty="0"/>
              <a:t> - Dr Dan Campbell </a:t>
            </a:r>
            <a:r>
              <a:rPr lang="en-GB" b="1" dirty="0"/>
              <a:t>(Module leader</a:t>
            </a:r>
            <a:r>
              <a:rPr lang="en-GB" b="0" dirty="0"/>
              <a:t>) I will be delivering the lecturers and will have some of you for the labs too!</a:t>
            </a:r>
          </a:p>
          <a:p>
            <a:endParaRPr lang="en-GB" b="0" dirty="0"/>
          </a:p>
          <a:p>
            <a:r>
              <a:rPr lang="en-GB" b="0" dirty="0"/>
              <a:t>The other member of staff may also be involved in the delivery of the lab sessions too.</a:t>
            </a:r>
          </a:p>
          <a:p>
            <a:pPr marL="171450" indent="-171450">
              <a:buFontTx/>
              <a:buChar char="-"/>
            </a:pPr>
            <a:endParaRPr lang="en-GB" sz="1200" b="1" kern="1200" dirty="0">
              <a:solidFill>
                <a:schemeClr val="tx1"/>
              </a:solidFill>
              <a:effectLst/>
              <a:latin typeface="+mn-lt"/>
              <a:ea typeface="+mn-ea"/>
              <a:cs typeface="+mn-cs"/>
            </a:endParaRPr>
          </a:p>
          <a:p>
            <a:pPr marL="171450" indent="-171450">
              <a:buFontTx/>
              <a:buChar char="-"/>
            </a:pPr>
            <a:endParaRPr lang="en-US" b="1" dirty="0"/>
          </a:p>
          <a:p>
            <a:pPr marL="0" indent="0">
              <a:buFontTx/>
              <a:buNone/>
            </a:pPr>
            <a:r>
              <a:rPr lang="en-US" b="1" dirty="0"/>
              <a:t>All our contact information will be available on Blackboard!</a:t>
            </a:r>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7</a:t>
            </a:fld>
            <a:endParaRPr lang="en-GB"/>
          </a:p>
        </p:txBody>
      </p:sp>
    </p:spTree>
    <p:extLst>
      <p:ext uri="{BB962C8B-B14F-4D97-AF65-F5344CB8AC3E}">
        <p14:creationId xmlns:p14="http://schemas.microsoft.com/office/powerpoint/2010/main" val="344836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8</a:t>
            </a:fld>
            <a:endParaRPr lang="en-GB"/>
          </a:p>
        </p:txBody>
      </p:sp>
    </p:spTree>
    <p:extLst>
      <p:ext uri="{BB962C8B-B14F-4D97-AF65-F5344CB8AC3E}">
        <p14:creationId xmlns:p14="http://schemas.microsoft.com/office/powerpoint/2010/main" val="2526552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Alfred Pennyworth – Batman Begins</a:t>
            </a:r>
            <a:endParaRPr lang="en-GB" dirty="0"/>
          </a:p>
        </p:txBody>
      </p:sp>
      <p:sp>
        <p:nvSpPr>
          <p:cNvPr id="4" name="Header Placeholder 3"/>
          <p:cNvSpPr>
            <a:spLocks noGrp="1"/>
          </p:cNvSpPr>
          <p:nvPr>
            <p:ph type="hdr" sz="quarter"/>
          </p:nvPr>
        </p:nvSpPr>
        <p:spPr/>
        <p:txBody>
          <a:bodyPr/>
          <a:lstStyle/>
          <a:p>
            <a:r>
              <a:rPr lang="en-GB" dirty="0"/>
              <a:t>Natural Language Processing</a:t>
            </a:r>
          </a:p>
        </p:txBody>
      </p:sp>
      <p:sp>
        <p:nvSpPr>
          <p:cNvPr id="5" name="Footer Placeholder 4"/>
          <p:cNvSpPr>
            <a:spLocks noGrp="1"/>
          </p:cNvSpPr>
          <p:nvPr>
            <p:ph type="ftr" sz="quarter" idx="4"/>
          </p:nvPr>
        </p:nvSpPr>
        <p:spPr/>
        <p:txBody>
          <a:bodyPr/>
          <a:lstStyle/>
          <a:p>
            <a:r>
              <a:rPr lang="en-GB" dirty="0"/>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9</a:t>
            </a:fld>
            <a:endParaRPr lang="en-GB" dirty="0"/>
          </a:p>
        </p:txBody>
      </p:sp>
    </p:spTree>
    <p:extLst>
      <p:ext uri="{BB962C8B-B14F-4D97-AF65-F5344CB8AC3E}">
        <p14:creationId xmlns:p14="http://schemas.microsoft.com/office/powerpoint/2010/main" val="395034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Computers : </a:t>
            </a:r>
            <a:r>
              <a:rPr lang="en-US" b="0" dirty="0"/>
              <a:t> I don’t just mean desktops and laptops. Look at everything electronic around you. Mobile phones, toasters, Smart watch, washing machine, car…</a:t>
            </a:r>
            <a:endParaRPr lang="en-GB" b="1" dirty="0"/>
          </a:p>
        </p:txBody>
      </p:sp>
      <p:sp>
        <p:nvSpPr>
          <p:cNvPr id="4" name="Header Placeholder 3"/>
          <p:cNvSpPr>
            <a:spLocks noGrp="1"/>
          </p:cNvSpPr>
          <p:nvPr>
            <p:ph type="hdr" sz="quarter"/>
          </p:nvPr>
        </p:nvSpPr>
        <p:spPr/>
        <p:txBody>
          <a:bodyPr/>
          <a:lstStyle/>
          <a:p>
            <a:r>
              <a:rPr lang="en-GB"/>
              <a:t>Natural Language Processing</a:t>
            </a:r>
          </a:p>
        </p:txBody>
      </p:sp>
      <p:sp>
        <p:nvSpPr>
          <p:cNvPr id="5" name="Footer Placeholder 4"/>
          <p:cNvSpPr>
            <a:spLocks noGrp="1"/>
          </p:cNvSpPr>
          <p:nvPr>
            <p:ph type="ftr" sz="quarter" idx="4"/>
          </p:nvPr>
        </p:nvSpPr>
        <p:spPr/>
        <p:txBody>
          <a:bodyPr/>
          <a:lstStyle/>
          <a:p>
            <a:r>
              <a:rPr lang="en-GB"/>
              <a:t>C02408</a:t>
            </a:r>
          </a:p>
        </p:txBody>
      </p:sp>
      <p:sp>
        <p:nvSpPr>
          <p:cNvPr id="6" name="Slide Number Placeholder 5"/>
          <p:cNvSpPr>
            <a:spLocks noGrp="1"/>
          </p:cNvSpPr>
          <p:nvPr>
            <p:ph type="sldNum" sz="quarter" idx="5"/>
          </p:nvPr>
        </p:nvSpPr>
        <p:spPr/>
        <p:txBody>
          <a:bodyPr/>
          <a:lstStyle/>
          <a:p>
            <a:fld id="{3CF4F96F-101E-44FF-8686-8FDC922B9FFB}" type="slidenum">
              <a:rPr lang="en-GB" smtClean="0"/>
              <a:t>10</a:t>
            </a:fld>
            <a:endParaRPr lang="en-GB"/>
          </a:p>
        </p:txBody>
      </p:sp>
    </p:spTree>
    <p:extLst>
      <p:ext uri="{BB962C8B-B14F-4D97-AF65-F5344CB8AC3E}">
        <p14:creationId xmlns:p14="http://schemas.microsoft.com/office/powerpoint/2010/main" val="777827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EEF0-5721-499A-9525-FECD95D97E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98A4C68-FA78-4E63-B988-99CCC5CC8AD6}"/>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D2C30F2-DC48-4FB4-BC83-1A67134D0C15}"/>
              </a:ext>
            </a:extLst>
          </p:cNvPr>
          <p:cNvSpPr>
            <a:spLocks noGrp="1"/>
          </p:cNvSpPr>
          <p:nvPr>
            <p:ph type="dt" sz="half" idx="10"/>
          </p:nvPr>
        </p:nvSpPr>
        <p:spPr/>
        <p:txBody>
          <a:bodyPr/>
          <a:lstStyle/>
          <a:p>
            <a:r>
              <a:rPr lang="en-US"/>
              <a:t>Week 4</a:t>
            </a:r>
            <a:endParaRPr lang="en-GB"/>
          </a:p>
        </p:txBody>
      </p:sp>
      <p:sp>
        <p:nvSpPr>
          <p:cNvPr id="5" name="Footer Placeholder 4">
            <a:extLst>
              <a:ext uri="{FF2B5EF4-FFF2-40B4-BE49-F238E27FC236}">
                <a16:creationId xmlns:a16="http://schemas.microsoft.com/office/drawing/2014/main" id="{8105859F-1EB7-4220-A58B-C49443A87262}"/>
              </a:ext>
            </a:extLst>
          </p:cNvPr>
          <p:cNvSpPr>
            <a:spLocks noGrp="1"/>
          </p:cNvSpPr>
          <p:nvPr>
            <p:ph type="ftr" sz="quarter" idx="11"/>
          </p:nvPr>
        </p:nvSpPr>
        <p:spPr/>
        <p:txBody>
          <a:bodyPr/>
          <a:lstStyle/>
          <a:p>
            <a:r>
              <a:rPr lang="en-GB"/>
              <a:t>Pre-Processing Textual Data</a:t>
            </a:r>
          </a:p>
        </p:txBody>
      </p:sp>
      <p:sp>
        <p:nvSpPr>
          <p:cNvPr id="6" name="Slide Number Placeholder 5">
            <a:extLst>
              <a:ext uri="{FF2B5EF4-FFF2-40B4-BE49-F238E27FC236}">
                <a16:creationId xmlns:a16="http://schemas.microsoft.com/office/drawing/2014/main" id="{E6A98FA3-5EEC-4517-93F7-F401A1AC1F02}"/>
              </a:ext>
            </a:extLst>
          </p:cNvPr>
          <p:cNvSpPr>
            <a:spLocks noGrp="1"/>
          </p:cNvSpPr>
          <p:nvPr>
            <p:ph type="sldNum" sz="quarter" idx="12"/>
          </p:nvPr>
        </p:nvSpPr>
        <p:spPr/>
        <p:txBody>
          <a:bodyPr/>
          <a:lstStyle/>
          <a:p>
            <a:fld id="{ABB0E0A7-8D35-4E03-8104-765FE415AF17}" type="slidenum">
              <a:rPr lang="en-GB" smtClean="0"/>
              <a:t>‹#›</a:t>
            </a:fld>
            <a:endParaRPr lang="en-GB"/>
          </a:p>
        </p:txBody>
      </p:sp>
    </p:spTree>
    <p:extLst>
      <p:ext uri="{BB962C8B-B14F-4D97-AF65-F5344CB8AC3E}">
        <p14:creationId xmlns:p14="http://schemas.microsoft.com/office/powerpoint/2010/main" val="207708678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617CF-128E-4A81-94A6-5FEC1C554F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8E245B7-6BB4-4E2E-803A-3809B60BCD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27B697-E7E5-4F45-9617-B01F5FEE015F}"/>
              </a:ext>
            </a:extLst>
          </p:cNvPr>
          <p:cNvSpPr>
            <a:spLocks noGrp="1"/>
          </p:cNvSpPr>
          <p:nvPr>
            <p:ph type="dt" sz="half" idx="10"/>
          </p:nvPr>
        </p:nvSpPr>
        <p:spPr/>
        <p:txBody>
          <a:bodyPr/>
          <a:lstStyle/>
          <a:p>
            <a:r>
              <a:rPr lang="en-US"/>
              <a:t>Week 4</a:t>
            </a:r>
            <a:endParaRPr lang="en-GB"/>
          </a:p>
        </p:txBody>
      </p:sp>
      <p:sp>
        <p:nvSpPr>
          <p:cNvPr id="5" name="Footer Placeholder 4">
            <a:extLst>
              <a:ext uri="{FF2B5EF4-FFF2-40B4-BE49-F238E27FC236}">
                <a16:creationId xmlns:a16="http://schemas.microsoft.com/office/drawing/2014/main" id="{3DA9AB89-3FB9-40E3-A3B2-54137899D99C}"/>
              </a:ext>
            </a:extLst>
          </p:cNvPr>
          <p:cNvSpPr>
            <a:spLocks noGrp="1"/>
          </p:cNvSpPr>
          <p:nvPr>
            <p:ph type="ftr" sz="quarter" idx="11"/>
          </p:nvPr>
        </p:nvSpPr>
        <p:spPr/>
        <p:txBody>
          <a:bodyPr/>
          <a:lstStyle/>
          <a:p>
            <a:r>
              <a:rPr lang="en-GB"/>
              <a:t>Pre-Processing Textual Data</a:t>
            </a:r>
          </a:p>
        </p:txBody>
      </p:sp>
      <p:sp>
        <p:nvSpPr>
          <p:cNvPr id="6" name="Slide Number Placeholder 5">
            <a:extLst>
              <a:ext uri="{FF2B5EF4-FFF2-40B4-BE49-F238E27FC236}">
                <a16:creationId xmlns:a16="http://schemas.microsoft.com/office/drawing/2014/main" id="{81249DCC-61E7-413E-BFB7-E3214AA32D88}"/>
              </a:ext>
            </a:extLst>
          </p:cNvPr>
          <p:cNvSpPr>
            <a:spLocks noGrp="1"/>
          </p:cNvSpPr>
          <p:nvPr>
            <p:ph type="sldNum" sz="quarter" idx="12"/>
          </p:nvPr>
        </p:nvSpPr>
        <p:spPr/>
        <p:txBody>
          <a:bodyPr/>
          <a:lstStyle/>
          <a:p>
            <a:fld id="{ABB0E0A7-8D35-4E03-8104-765FE415AF17}" type="slidenum">
              <a:rPr lang="en-GB" smtClean="0"/>
              <a:t>‹#›</a:t>
            </a:fld>
            <a:endParaRPr lang="en-GB"/>
          </a:p>
        </p:txBody>
      </p:sp>
    </p:spTree>
    <p:extLst>
      <p:ext uri="{BB962C8B-B14F-4D97-AF65-F5344CB8AC3E}">
        <p14:creationId xmlns:p14="http://schemas.microsoft.com/office/powerpoint/2010/main" val="128052738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2B0BDE-9017-45D4-8921-214DAF8F16B2}"/>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0435DE5-E8F3-4414-A4EE-FC9E064C89E4}"/>
              </a:ext>
            </a:extLst>
          </p:cNvPr>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2CA2DB-0528-477B-A79B-D1F81BE0654A}"/>
              </a:ext>
            </a:extLst>
          </p:cNvPr>
          <p:cNvSpPr>
            <a:spLocks noGrp="1"/>
          </p:cNvSpPr>
          <p:nvPr>
            <p:ph type="dt" sz="half" idx="10"/>
          </p:nvPr>
        </p:nvSpPr>
        <p:spPr/>
        <p:txBody>
          <a:bodyPr/>
          <a:lstStyle/>
          <a:p>
            <a:r>
              <a:rPr lang="en-US"/>
              <a:t>Week 4</a:t>
            </a:r>
            <a:endParaRPr lang="en-GB"/>
          </a:p>
        </p:txBody>
      </p:sp>
      <p:sp>
        <p:nvSpPr>
          <p:cNvPr id="5" name="Footer Placeholder 4">
            <a:extLst>
              <a:ext uri="{FF2B5EF4-FFF2-40B4-BE49-F238E27FC236}">
                <a16:creationId xmlns:a16="http://schemas.microsoft.com/office/drawing/2014/main" id="{60DDCE7E-C92A-46A5-96F1-3728020C975F}"/>
              </a:ext>
            </a:extLst>
          </p:cNvPr>
          <p:cNvSpPr>
            <a:spLocks noGrp="1"/>
          </p:cNvSpPr>
          <p:nvPr>
            <p:ph type="ftr" sz="quarter" idx="11"/>
          </p:nvPr>
        </p:nvSpPr>
        <p:spPr/>
        <p:txBody>
          <a:bodyPr/>
          <a:lstStyle/>
          <a:p>
            <a:r>
              <a:rPr lang="en-GB"/>
              <a:t>Pre-Processing Textual Data</a:t>
            </a:r>
          </a:p>
        </p:txBody>
      </p:sp>
      <p:sp>
        <p:nvSpPr>
          <p:cNvPr id="6" name="Slide Number Placeholder 5">
            <a:extLst>
              <a:ext uri="{FF2B5EF4-FFF2-40B4-BE49-F238E27FC236}">
                <a16:creationId xmlns:a16="http://schemas.microsoft.com/office/drawing/2014/main" id="{94C31ED1-7BCA-41D6-A30C-36FDA948BF17}"/>
              </a:ext>
            </a:extLst>
          </p:cNvPr>
          <p:cNvSpPr>
            <a:spLocks noGrp="1"/>
          </p:cNvSpPr>
          <p:nvPr>
            <p:ph type="sldNum" sz="quarter" idx="12"/>
          </p:nvPr>
        </p:nvSpPr>
        <p:spPr/>
        <p:txBody>
          <a:bodyPr/>
          <a:lstStyle/>
          <a:p>
            <a:fld id="{ABB0E0A7-8D35-4E03-8104-765FE415AF17}" type="slidenum">
              <a:rPr lang="en-GB" smtClean="0"/>
              <a:t>‹#›</a:t>
            </a:fld>
            <a:endParaRPr lang="en-GB"/>
          </a:p>
        </p:txBody>
      </p:sp>
    </p:spTree>
    <p:extLst>
      <p:ext uri="{BB962C8B-B14F-4D97-AF65-F5344CB8AC3E}">
        <p14:creationId xmlns:p14="http://schemas.microsoft.com/office/powerpoint/2010/main" val="267539825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0CD9-7FA6-46BB-A1E9-39E8F2764A83}"/>
              </a:ext>
            </a:extLst>
          </p:cNvPr>
          <p:cNvSpPr>
            <a:spLocks noGrp="1"/>
          </p:cNvSpPr>
          <p:nvPr>
            <p:ph type="title"/>
          </p:nvPr>
        </p:nvSpPr>
        <p:spPr/>
        <p:txBody>
          <a:bodyPr/>
          <a:lstStyle>
            <a:lvl1pPr>
              <a:defRPr baseline="0">
                <a:solidFill>
                  <a:schemeClr val="accent1">
                    <a:lumMod val="75000"/>
                  </a:schemeClr>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892660BC-F6D9-494A-971D-21DCC4FA05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85B65F-D5C0-40C8-B056-1AC81F99CC66}"/>
              </a:ext>
            </a:extLst>
          </p:cNvPr>
          <p:cNvSpPr>
            <a:spLocks noGrp="1"/>
          </p:cNvSpPr>
          <p:nvPr>
            <p:ph type="dt" sz="half" idx="10"/>
          </p:nvPr>
        </p:nvSpPr>
        <p:spPr>
          <a:xfrm>
            <a:off x="174475" y="6444647"/>
            <a:ext cx="2743200" cy="365125"/>
          </a:xfrm>
        </p:spPr>
        <p:txBody>
          <a:bodyPr/>
          <a:lstStyle/>
          <a:p>
            <a:r>
              <a:rPr lang="en-US"/>
              <a:t>Week 4</a:t>
            </a:r>
            <a:endParaRPr lang="en-GB"/>
          </a:p>
        </p:txBody>
      </p:sp>
      <p:sp>
        <p:nvSpPr>
          <p:cNvPr id="5" name="Footer Placeholder 4">
            <a:extLst>
              <a:ext uri="{FF2B5EF4-FFF2-40B4-BE49-F238E27FC236}">
                <a16:creationId xmlns:a16="http://schemas.microsoft.com/office/drawing/2014/main" id="{489E7C3C-ED61-461C-B9BA-02086F633A72}"/>
              </a:ext>
            </a:extLst>
          </p:cNvPr>
          <p:cNvSpPr>
            <a:spLocks noGrp="1"/>
          </p:cNvSpPr>
          <p:nvPr>
            <p:ph type="ftr" sz="quarter" idx="11"/>
          </p:nvPr>
        </p:nvSpPr>
        <p:spPr>
          <a:xfrm>
            <a:off x="4038600" y="6444647"/>
            <a:ext cx="4114800" cy="365125"/>
          </a:xfrm>
        </p:spPr>
        <p:txBody>
          <a:bodyPr/>
          <a:lstStyle/>
          <a:p>
            <a:r>
              <a:rPr lang="en-GB"/>
              <a:t>Pre-Processing Textual Data</a:t>
            </a:r>
            <a:endParaRPr lang="en-GB" dirty="0"/>
          </a:p>
        </p:txBody>
      </p:sp>
      <p:sp>
        <p:nvSpPr>
          <p:cNvPr id="6" name="Slide Number Placeholder 5">
            <a:extLst>
              <a:ext uri="{FF2B5EF4-FFF2-40B4-BE49-F238E27FC236}">
                <a16:creationId xmlns:a16="http://schemas.microsoft.com/office/drawing/2014/main" id="{1385BCEA-E6EF-445D-830B-059ED288929B}"/>
              </a:ext>
            </a:extLst>
          </p:cNvPr>
          <p:cNvSpPr>
            <a:spLocks noGrp="1"/>
          </p:cNvSpPr>
          <p:nvPr>
            <p:ph type="sldNum" sz="quarter" idx="12"/>
          </p:nvPr>
        </p:nvSpPr>
        <p:spPr>
          <a:xfrm>
            <a:off x="9274325" y="6444647"/>
            <a:ext cx="2743200" cy="365125"/>
          </a:xfrm>
        </p:spPr>
        <p:txBody>
          <a:bodyPr/>
          <a:lstStyle/>
          <a:p>
            <a:fld id="{ABB0E0A7-8D35-4E03-8104-765FE415AF17}" type="slidenum">
              <a:rPr lang="en-GB" smtClean="0"/>
              <a:t>‹#›</a:t>
            </a:fld>
            <a:endParaRPr lang="en-GB"/>
          </a:p>
        </p:txBody>
      </p:sp>
    </p:spTree>
    <p:extLst>
      <p:ext uri="{BB962C8B-B14F-4D97-AF65-F5344CB8AC3E}">
        <p14:creationId xmlns:p14="http://schemas.microsoft.com/office/powerpoint/2010/main" val="205047371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24F0-AA6A-46CD-88A2-E2241B2F6F5B}"/>
              </a:ext>
            </a:extLst>
          </p:cNvPr>
          <p:cNvSpPr>
            <a:spLocks noGrp="1"/>
          </p:cNvSpPr>
          <p:nvPr>
            <p:ph type="title"/>
          </p:nvPr>
        </p:nvSpPr>
        <p:spPr>
          <a:xfrm>
            <a:off x="831851" y="0"/>
            <a:ext cx="10515600" cy="6858000"/>
          </a:xfrm>
        </p:spPr>
        <p:txBody>
          <a:bodyPr anchor="ctr">
            <a:normAutofit/>
          </a:bodyPr>
          <a:lstStyle>
            <a:lvl1pPr algn="ctr">
              <a:defRPr sz="4200"/>
            </a:lvl1pPr>
          </a:lstStyle>
          <a:p>
            <a:r>
              <a:rPr lang="en-US" dirty="0"/>
              <a:t>Click to edit Master title style</a:t>
            </a:r>
            <a:endParaRPr lang="en-GB" dirty="0"/>
          </a:p>
        </p:txBody>
      </p:sp>
    </p:spTree>
    <p:extLst>
      <p:ext uri="{BB962C8B-B14F-4D97-AF65-F5344CB8AC3E}">
        <p14:creationId xmlns:p14="http://schemas.microsoft.com/office/powerpoint/2010/main" val="118482694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4E1C-3F25-431E-8C4E-390300B25B1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87BF12-602F-48CC-AAEC-E11A615D66CC}"/>
              </a:ext>
            </a:extLst>
          </p:cNvPr>
          <p:cNvSpPr>
            <a:spLocks noGrp="1"/>
          </p:cNvSpPr>
          <p:nvPr>
            <p:ph sz="half" idx="1"/>
          </p:nvPr>
        </p:nvSpPr>
        <p:spPr>
          <a:xfrm>
            <a:off x="174475" y="1825625"/>
            <a:ext cx="5845325" cy="4855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22450C7-2A02-419D-AD9E-046D4FFDB243}"/>
              </a:ext>
            </a:extLst>
          </p:cNvPr>
          <p:cNvSpPr>
            <a:spLocks noGrp="1"/>
          </p:cNvSpPr>
          <p:nvPr>
            <p:ph sz="half" idx="2"/>
          </p:nvPr>
        </p:nvSpPr>
        <p:spPr>
          <a:xfrm>
            <a:off x="6172200" y="1825625"/>
            <a:ext cx="5845324" cy="4855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3657138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BB449E-7C53-4F07-9CF5-06F9E699D741}"/>
              </a:ext>
            </a:extLst>
          </p:cNvPr>
          <p:cNvSpPr>
            <a:spLocks noGrp="1"/>
          </p:cNvSpPr>
          <p:nvPr>
            <p:ph type="body" idx="1"/>
          </p:nvPr>
        </p:nvSpPr>
        <p:spPr>
          <a:xfrm>
            <a:off x="152255" y="1681163"/>
            <a:ext cx="5845322"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F95C14-B63C-47C1-8C9C-0153514D385B}"/>
              </a:ext>
            </a:extLst>
          </p:cNvPr>
          <p:cNvSpPr>
            <a:spLocks noGrp="1"/>
          </p:cNvSpPr>
          <p:nvPr>
            <p:ph sz="half" idx="2"/>
          </p:nvPr>
        </p:nvSpPr>
        <p:spPr>
          <a:xfrm>
            <a:off x="152255" y="2505075"/>
            <a:ext cx="5845322" cy="4175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B1BABAF-98E9-4E75-ADC0-461EB25E67E7}"/>
              </a:ext>
            </a:extLst>
          </p:cNvPr>
          <p:cNvSpPr>
            <a:spLocks noGrp="1"/>
          </p:cNvSpPr>
          <p:nvPr>
            <p:ph type="body" sz="quarter" idx="3"/>
          </p:nvPr>
        </p:nvSpPr>
        <p:spPr>
          <a:xfrm>
            <a:off x="6172201" y="1681163"/>
            <a:ext cx="5845323"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9DE76E-A838-41EA-9342-60727DD6754B}"/>
              </a:ext>
            </a:extLst>
          </p:cNvPr>
          <p:cNvSpPr>
            <a:spLocks noGrp="1"/>
          </p:cNvSpPr>
          <p:nvPr>
            <p:ph sz="quarter" idx="4"/>
          </p:nvPr>
        </p:nvSpPr>
        <p:spPr>
          <a:xfrm>
            <a:off x="6172202" y="2505075"/>
            <a:ext cx="5845322" cy="4175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1">
            <a:extLst>
              <a:ext uri="{FF2B5EF4-FFF2-40B4-BE49-F238E27FC236}">
                <a16:creationId xmlns:a16="http://schemas.microsoft.com/office/drawing/2014/main" id="{08F19B0A-8031-4548-819C-417094F63EC6}"/>
              </a:ext>
            </a:extLst>
          </p:cNvPr>
          <p:cNvSpPr>
            <a:spLocks noGrp="1"/>
          </p:cNvSpPr>
          <p:nvPr>
            <p:ph type="title"/>
          </p:nvPr>
        </p:nvSpPr>
        <p:spPr>
          <a:xfrm>
            <a:off x="174475" y="4"/>
            <a:ext cx="11843055" cy="1325563"/>
          </a:xfrm>
        </p:spPr>
        <p:txBody>
          <a:bodyPr/>
          <a:lstStyle/>
          <a:p>
            <a:r>
              <a:rPr lang="en-US"/>
              <a:t>Click to edit Master title style</a:t>
            </a:r>
            <a:endParaRPr lang="en-GB"/>
          </a:p>
        </p:txBody>
      </p:sp>
    </p:spTree>
    <p:extLst>
      <p:ext uri="{BB962C8B-B14F-4D97-AF65-F5344CB8AC3E}">
        <p14:creationId xmlns:p14="http://schemas.microsoft.com/office/powerpoint/2010/main" val="18555141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6496-4FFD-46E7-A82E-168E380D3C1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D11A2B-51A6-4EFC-B4F5-A417B7A7DB5E}"/>
              </a:ext>
            </a:extLst>
          </p:cNvPr>
          <p:cNvSpPr>
            <a:spLocks noGrp="1"/>
          </p:cNvSpPr>
          <p:nvPr>
            <p:ph type="dt" sz="half" idx="10"/>
          </p:nvPr>
        </p:nvSpPr>
        <p:spPr/>
        <p:txBody>
          <a:bodyPr/>
          <a:lstStyle/>
          <a:p>
            <a:r>
              <a:rPr lang="en-US"/>
              <a:t>Week 4</a:t>
            </a:r>
            <a:endParaRPr lang="en-GB"/>
          </a:p>
        </p:txBody>
      </p:sp>
      <p:sp>
        <p:nvSpPr>
          <p:cNvPr id="4" name="Footer Placeholder 3">
            <a:extLst>
              <a:ext uri="{FF2B5EF4-FFF2-40B4-BE49-F238E27FC236}">
                <a16:creationId xmlns:a16="http://schemas.microsoft.com/office/drawing/2014/main" id="{7072840E-7644-4033-8208-3FF66BA131D7}"/>
              </a:ext>
            </a:extLst>
          </p:cNvPr>
          <p:cNvSpPr>
            <a:spLocks noGrp="1"/>
          </p:cNvSpPr>
          <p:nvPr>
            <p:ph type="ftr" sz="quarter" idx="11"/>
          </p:nvPr>
        </p:nvSpPr>
        <p:spPr/>
        <p:txBody>
          <a:bodyPr/>
          <a:lstStyle/>
          <a:p>
            <a:r>
              <a:rPr lang="en-GB"/>
              <a:t>Pre-Processing Textual Data</a:t>
            </a:r>
          </a:p>
        </p:txBody>
      </p:sp>
      <p:sp>
        <p:nvSpPr>
          <p:cNvPr id="5" name="Slide Number Placeholder 4">
            <a:extLst>
              <a:ext uri="{FF2B5EF4-FFF2-40B4-BE49-F238E27FC236}">
                <a16:creationId xmlns:a16="http://schemas.microsoft.com/office/drawing/2014/main" id="{37727026-2E97-4DD3-A281-E1A9FED023D6}"/>
              </a:ext>
            </a:extLst>
          </p:cNvPr>
          <p:cNvSpPr>
            <a:spLocks noGrp="1"/>
          </p:cNvSpPr>
          <p:nvPr>
            <p:ph type="sldNum" sz="quarter" idx="12"/>
          </p:nvPr>
        </p:nvSpPr>
        <p:spPr/>
        <p:txBody>
          <a:bodyPr/>
          <a:lstStyle/>
          <a:p>
            <a:fld id="{ABB0E0A7-8D35-4E03-8104-765FE415AF17}" type="slidenum">
              <a:rPr lang="en-GB" smtClean="0"/>
              <a:t>‹#›</a:t>
            </a:fld>
            <a:endParaRPr lang="en-GB"/>
          </a:p>
        </p:txBody>
      </p:sp>
    </p:spTree>
    <p:extLst>
      <p:ext uri="{BB962C8B-B14F-4D97-AF65-F5344CB8AC3E}">
        <p14:creationId xmlns:p14="http://schemas.microsoft.com/office/powerpoint/2010/main" val="129135369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C2C294-8E9C-474F-8327-BCF24DADA849}"/>
              </a:ext>
            </a:extLst>
          </p:cNvPr>
          <p:cNvSpPr>
            <a:spLocks noGrp="1"/>
          </p:cNvSpPr>
          <p:nvPr>
            <p:ph type="dt" sz="half" idx="10"/>
          </p:nvPr>
        </p:nvSpPr>
        <p:spPr/>
        <p:txBody>
          <a:bodyPr/>
          <a:lstStyle/>
          <a:p>
            <a:r>
              <a:rPr lang="en-US"/>
              <a:t>Week 4</a:t>
            </a:r>
            <a:endParaRPr lang="en-GB"/>
          </a:p>
        </p:txBody>
      </p:sp>
      <p:sp>
        <p:nvSpPr>
          <p:cNvPr id="3" name="Footer Placeholder 2">
            <a:extLst>
              <a:ext uri="{FF2B5EF4-FFF2-40B4-BE49-F238E27FC236}">
                <a16:creationId xmlns:a16="http://schemas.microsoft.com/office/drawing/2014/main" id="{DA13F924-B564-4B62-B42D-E0200209CCFF}"/>
              </a:ext>
            </a:extLst>
          </p:cNvPr>
          <p:cNvSpPr>
            <a:spLocks noGrp="1"/>
          </p:cNvSpPr>
          <p:nvPr>
            <p:ph type="ftr" sz="quarter" idx="11"/>
          </p:nvPr>
        </p:nvSpPr>
        <p:spPr/>
        <p:txBody>
          <a:bodyPr/>
          <a:lstStyle/>
          <a:p>
            <a:r>
              <a:rPr lang="en-GB"/>
              <a:t>Pre-Processing Textual Data</a:t>
            </a:r>
          </a:p>
        </p:txBody>
      </p:sp>
      <p:sp>
        <p:nvSpPr>
          <p:cNvPr id="4" name="Slide Number Placeholder 3">
            <a:extLst>
              <a:ext uri="{FF2B5EF4-FFF2-40B4-BE49-F238E27FC236}">
                <a16:creationId xmlns:a16="http://schemas.microsoft.com/office/drawing/2014/main" id="{5195CF73-9C5E-47B4-BD06-B477D9499772}"/>
              </a:ext>
            </a:extLst>
          </p:cNvPr>
          <p:cNvSpPr>
            <a:spLocks noGrp="1"/>
          </p:cNvSpPr>
          <p:nvPr>
            <p:ph type="sldNum" sz="quarter" idx="12"/>
          </p:nvPr>
        </p:nvSpPr>
        <p:spPr/>
        <p:txBody>
          <a:bodyPr/>
          <a:lstStyle/>
          <a:p>
            <a:fld id="{ABB0E0A7-8D35-4E03-8104-765FE415AF17}" type="slidenum">
              <a:rPr lang="en-GB" smtClean="0"/>
              <a:t>‹#›</a:t>
            </a:fld>
            <a:endParaRPr lang="en-GB"/>
          </a:p>
        </p:txBody>
      </p:sp>
    </p:spTree>
    <p:extLst>
      <p:ext uri="{BB962C8B-B14F-4D97-AF65-F5344CB8AC3E}">
        <p14:creationId xmlns:p14="http://schemas.microsoft.com/office/powerpoint/2010/main" val="407331925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A53B1-E74D-47D2-AED8-AC5010CE9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BEE098B-CAC6-4628-B25E-1F4144B01285}"/>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B9ECAD1-7676-433F-903B-F5B5B9EC0F4F}"/>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CEDFB7-738F-4E79-BDFC-7786BF97ABA5}"/>
              </a:ext>
            </a:extLst>
          </p:cNvPr>
          <p:cNvSpPr>
            <a:spLocks noGrp="1"/>
          </p:cNvSpPr>
          <p:nvPr>
            <p:ph type="dt" sz="half" idx="10"/>
          </p:nvPr>
        </p:nvSpPr>
        <p:spPr/>
        <p:txBody>
          <a:bodyPr/>
          <a:lstStyle/>
          <a:p>
            <a:r>
              <a:rPr lang="en-US"/>
              <a:t>Week 4</a:t>
            </a:r>
            <a:endParaRPr lang="en-GB"/>
          </a:p>
        </p:txBody>
      </p:sp>
      <p:sp>
        <p:nvSpPr>
          <p:cNvPr id="6" name="Footer Placeholder 5">
            <a:extLst>
              <a:ext uri="{FF2B5EF4-FFF2-40B4-BE49-F238E27FC236}">
                <a16:creationId xmlns:a16="http://schemas.microsoft.com/office/drawing/2014/main" id="{1748CA13-F000-46B9-BB84-1CC4D353B713}"/>
              </a:ext>
            </a:extLst>
          </p:cNvPr>
          <p:cNvSpPr>
            <a:spLocks noGrp="1"/>
          </p:cNvSpPr>
          <p:nvPr>
            <p:ph type="ftr" sz="quarter" idx="11"/>
          </p:nvPr>
        </p:nvSpPr>
        <p:spPr/>
        <p:txBody>
          <a:bodyPr/>
          <a:lstStyle/>
          <a:p>
            <a:r>
              <a:rPr lang="en-GB"/>
              <a:t>Pre-Processing Textual Data</a:t>
            </a:r>
          </a:p>
        </p:txBody>
      </p:sp>
      <p:sp>
        <p:nvSpPr>
          <p:cNvPr id="7" name="Slide Number Placeholder 6">
            <a:extLst>
              <a:ext uri="{FF2B5EF4-FFF2-40B4-BE49-F238E27FC236}">
                <a16:creationId xmlns:a16="http://schemas.microsoft.com/office/drawing/2014/main" id="{8816A54F-EFC1-4D71-9B0E-B442FA12272B}"/>
              </a:ext>
            </a:extLst>
          </p:cNvPr>
          <p:cNvSpPr>
            <a:spLocks noGrp="1"/>
          </p:cNvSpPr>
          <p:nvPr>
            <p:ph type="sldNum" sz="quarter" idx="12"/>
          </p:nvPr>
        </p:nvSpPr>
        <p:spPr/>
        <p:txBody>
          <a:bodyPr/>
          <a:lstStyle/>
          <a:p>
            <a:fld id="{ABB0E0A7-8D35-4E03-8104-765FE415AF17}" type="slidenum">
              <a:rPr lang="en-GB" smtClean="0"/>
              <a:t>‹#›</a:t>
            </a:fld>
            <a:endParaRPr lang="en-GB"/>
          </a:p>
        </p:txBody>
      </p:sp>
    </p:spTree>
    <p:extLst>
      <p:ext uri="{BB962C8B-B14F-4D97-AF65-F5344CB8AC3E}">
        <p14:creationId xmlns:p14="http://schemas.microsoft.com/office/powerpoint/2010/main" val="52530036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204A-5B29-4738-96E8-67C3FA444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B214FE5-ED25-4600-8979-CE601AFC41B6}"/>
              </a:ext>
            </a:extLst>
          </p:cNvPr>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a:p>
        </p:txBody>
      </p:sp>
      <p:sp>
        <p:nvSpPr>
          <p:cNvPr id="4" name="Text Placeholder 3">
            <a:extLst>
              <a:ext uri="{FF2B5EF4-FFF2-40B4-BE49-F238E27FC236}">
                <a16:creationId xmlns:a16="http://schemas.microsoft.com/office/drawing/2014/main" id="{A6758700-18DF-498A-867D-6BE8FF4A534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DC8D1-747A-483E-886C-E4D89B2A6278}"/>
              </a:ext>
            </a:extLst>
          </p:cNvPr>
          <p:cNvSpPr>
            <a:spLocks noGrp="1"/>
          </p:cNvSpPr>
          <p:nvPr>
            <p:ph type="dt" sz="half" idx="10"/>
          </p:nvPr>
        </p:nvSpPr>
        <p:spPr/>
        <p:txBody>
          <a:bodyPr/>
          <a:lstStyle/>
          <a:p>
            <a:r>
              <a:rPr lang="en-US"/>
              <a:t>Week 4</a:t>
            </a:r>
            <a:endParaRPr lang="en-GB"/>
          </a:p>
        </p:txBody>
      </p:sp>
      <p:sp>
        <p:nvSpPr>
          <p:cNvPr id="6" name="Footer Placeholder 5">
            <a:extLst>
              <a:ext uri="{FF2B5EF4-FFF2-40B4-BE49-F238E27FC236}">
                <a16:creationId xmlns:a16="http://schemas.microsoft.com/office/drawing/2014/main" id="{2BCAD362-D9C6-4D5B-86DE-E6C38FE75DF8}"/>
              </a:ext>
            </a:extLst>
          </p:cNvPr>
          <p:cNvSpPr>
            <a:spLocks noGrp="1"/>
          </p:cNvSpPr>
          <p:nvPr>
            <p:ph type="ftr" sz="quarter" idx="11"/>
          </p:nvPr>
        </p:nvSpPr>
        <p:spPr/>
        <p:txBody>
          <a:bodyPr/>
          <a:lstStyle/>
          <a:p>
            <a:r>
              <a:rPr lang="en-GB"/>
              <a:t>Pre-Processing Textual Data</a:t>
            </a:r>
          </a:p>
        </p:txBody>
      </p:sp>
      <p:sp>
        <p:nvSpPr>
          <p:cNvPr id="7" name="Slide Number Placeholder 6">
            <a:extLst>
              <a:ext uri="{FF2B5EF4-FFF2-40B4-BE49-F238E27FC236}">
                <a16:creationId xmlns:a16="http://schemas.microsoft.com/office/drawing/2014/main" id="{7B3486D4-D34B-49C9-8AC6-75F761B61AAA}"/>
              </a:ext>
            </a:extLst>
          </p:cNvPr>
          <p:cNvSpPr>
            <a:spLocks noGrp="1"/>
          </p:cNvSpPr>
          <p:nvPr>
            <p:ph type="sldNum" sz="quarter" idx="12"/>
          </p:nvPr>
        </p:nvSpPr>
        <p:spPr/>
        <p:txBody>
          <a:bodyPr/>
          <a:lstStyle/>
          <a:p>
            <a:fld id="{ABB0E0A7-8D35-4E03-8104-765FE415AF17}" type="slidenum">
              <a:rPr lang="en-GB" smtClean="0"/>
              <a:t>‹#›</a:t>
            </a:fld>
            <a:endParaRPr lang="en-GB"/>
          </a:p>
        </p:txBody>
      </p:sp>
    </p:spTree>
    <p:extLst>
      <p:ext uri="{BB962C8B-B14F-4D97-AF65-F5344CB8AC3E}">
        <p14:creationId xmlns:p14="http://schemas.microsoft.com/office/powerpoint/2010/main" val="210452006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AC6633-BF87-4812-A038-79F7F06DEE0C}"/>
              </a:ext>
            </a:extLst>
          </p:cNvPr>
          <p:cNvSpPr>
            <a:spLocks noGrp="1"/>
          </p:cNvSpPr>
          <p:nvPr>
            <p:ph type="title"/>
          </p:nvPr>
        </p:nvSpPr>
        <p:spPr>
          <a:xfrm>
            <a:off x="174475" y="4"/>
            <a:ext cx="11843055"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53DA98E-9169-4E40-8589-61A7B239B382}"/>
              </a:ext>
            </a:extLst>
          </p:cNvPr>
          <p:cNvSpPr>
            <a:spLocks noGrp="1"/>
          </p:cNvSpPr>
          <p:nvPr>
            <p:ph type="body" idx="1"/>
          </p:nvPr>
        </p:nvSpPr>
        <p:spPr>
          <a:xfrm>
            <a:off x="174475" y="1491396"/>
            <a:ext cx="11843055" cy="48649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B2CF41-906B-4316-BEA6-64F4C241B8DE}"/>
              </a:ext>
            </a:extLst>
          </p:cNvPr>
          <p:cNvSpPr>
            <a:spLocks noGrp="1"/>
          </p:cNvSpPr>
          <p:nvPr>
            <p:ph type="dt" sz="half" idx="2"/>
          </p:nvPr>
        </p:nvSpPr>
        <p:spPr>
          <a:xfrm>
            <a:off x="174475"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Week 4</a:t>
            </a:r>
            <a:endParaRPr lang="en-GB"/>
          </a:p>
        </p:txBody>
      </p:sp>
      <p:sp>
        <p:nvSpPr>
          <p:cNvPr id="5" name="Footer Placeholder 4">
            <a:extLst>
              <a:ext uri="{FF2B5EF4-FFF2-40B4-BE49-F238E27FC236}">
                <a16:creationId xmlns:a16="http://schemas.microsoft.com/office/drawing/2014/main" id="{C54F857D-9805-4EE5-92DE-B3AE96C08627}"/>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Pre-Processing Textual Data</a:t>
            </a:r>
            <a:endParaRPr lang="en-GB" dirty="0"/>
          </a:p>
        </p:txBody>
      </p:sp>
      <p:sp>
        <p:nvSpPr>
          <p:cNvPr id="6" name="Slide Number Placeholder 5">
            <a:extLst>
              <a:ext uri="{FF2B5EF4-FFF2-40B4-BE49-F238E27FC236}">
                <a16:creationId xmlns:a16="http://schemas.microsoft.com/office/drawing/2014/main" id="{5BBDBBB4-7936-4225-982F-53EAE77C33C0}"/>
              </a:ext>
            </a:extLst>
          </p:cNvPr>
          <p:cNvSpPr>
            <a:spLocks noGrp="1"/>
          </p:cNvSpPr>
          <p:nvPr>
            <p:ph type="sldNum" sz="quarter" idx="4"/>
          </p:nvPr>
        </p:nvSpPr>
        <p:spPr>
          <a:xfrm>
            <a:off x="9274325"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B0E0A7-8D35-4E03-8104-765FE415AF17}" type="slidenum">
              <a:rPr lang="en-GB" smtClean="0"/>
              <a:t>‹#›</a:t>
            </a:fld>
            <a:endParaRPr lang="en-GB"/>
          </a:p>
        </p:txBody>
      </p:sp>
    </p:spTree>
    <p:extLst>
      <p:ext uri="{BB962C8B-B14F-4D97-AF65-F5344CB8AC3E}">
        <p14:creationId xmlns:p14="http://schemas.microsoft.com/office/powerpoint/2010/main" val="134948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hf hdr="0" ftr="0" dt="0"/>
  <p:txStyles>
    <p:titleStyle>
      <a:lvl1pPr algn="l" defTabSz="914377" rtl="0" eaLnBrk="1" latinLnBrk="0" hangingPunct="1">
        <a:lnSpc>
          <a:spcPct val="90000"/>
        </a:lnSpc>
        <a:spcBef>
          <a:spcPct val="0"/>
        </a:spcBef>
        <a:buNone/>
        <a:defRPr sz="4400" b="1" kern="1200" cap="none" normalizeH="0" baseline="0">
          <a:solidFill>
            <a:schemeClr val="accent1">
              <a:lumMod val="75000"/>
            </a:schemeClr>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gcampbell@uclan.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67C2EE-AFA7-458A-8695-51B546F47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0" y="0"/>
            <a:ext cx="1158503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AFACD5-B2AD-4859-BA15-09611B8179B5}"/>
              </a:ext>
            </a:extLst>
          </p:cNvPr>
          <p:cNvSpPr>
            <a:spLocks noGrp="1"/>
          </p:cNvSpPr>
          <p:nvPr>
            <p:ph type="ctrTitle"/>
          </p:nvPr>
        </p:nvSpPr>
        <p:spPr>
          <a:xfrm>
            <a:off x="1166650" y="721805"/>
            <a:ext cx="10258732" cy="2147520"/>
          </a:xfrm>
        </p:spPr>
        <p:txBody>
          <a:bodyPr vert="horz" lIns="91440" tIns="45720" rIns="91440" bIns="45720" rtlCol="0" anchor="b">
            <a:normAutofit/>
          </a:bodyPr>
          <a:lstStyle/>
          <a:p>
            <a:pPr algn="l"/>
            <a:r>
              <a:rPr lang="en-US" sz="3600" dirty="0">
                <a:solidFill>
                  <a:srgbClr val="FF8B00"/>
                </a:solidFill>
              </a:rPr>
              <a:t>Week 1</a:t>
            </a:r>
            <a:br>
              <a:rPr lang="en-US" sz="4200" dirty="0">
                <a:solidFill>
                  <a:schemeClr val="tx1"/>
                </a:solidFill>
              </a:rPr>
            </a:br>
            <a:r>
              <a:rPr lang="en-US" sz="4200" dirty="0"/>
              <a:t>Introduction to Programming</a:t>
            </a:r>
            <a:br>
              <a:rPr lang="en-US" sz="4200" dirty="0">
                <a:solidFill>
                  <a:schemeClr val="tx1"/>
                </a:solidFill>
              </a:rPr>
            </a:br>
            <a:endParaRPr lang="en-US" sz="4200" dirty="0">
              <a:solidFill>
                <a:schemeClr val="tx1"/>
              </a:solidFill>
            </a:endParaRPr>
          </a:p>
        </p:txBody>
      </p:sp>
      <p:grpSp>
        <p:nvGrpSpPr>
          <p:cNvPr id="14" name="Group 13">
            <a:extLst>
              <a:ext uri="{FF2B5EF4-FFF2-40B4-BE49-F238E27FC236}">
                <a16:creationId xmlns:a16="http://schemas.microsoft.com/office/drawing/2014/main" id="{1221A507-76C4-489F-9F32-ECC44C5D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1" y="73153"/>
            <a:ext cx="1178967" cy="232963"/>
            <a:chOff x="1188720" y="73152"/>
            <a:chExt cx="1178966" cy="232963"/>
          </a:xfrm>
        </p:grpSpPr>
        <p:sp>
          <p:nvSpPr>
            <p:cNvPr id="15" name="Rectangle 64">
              <a:extLst>
                <a:ext uri="{FF2B5EF4-FFF2-40B4-BE49-F238E27FC236}">
                  <a16:creationId xmlns:a16="http://schemas.microsoft.com/office/drawing/2014/main" id="{7DC847D7-5EB9-4FE0-B168-3DE1EB4EF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66">
              <a:extLst>
                <a:ext uri="{FF2B5EF4-FFF2-40B4-BE49-F238E27FC236}">
                  <a16:creationId xmlns:a16="http://schemas.microsoft.com/office/drawing/2014/main" id="{F6F873C5-6B08-4AFE-A352-0A7CBBF46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4">
              <a:extLst>
                <a:ext uri="{FF2B5EF4-FFF2-40B4-BE49-F238E27FC236}">
                  <a16:creationId xmlns:a16="http://schemas.microsoft.com/office/drawing/2014/main" id="{B0DB0814-1ED8-487C-B9C3-0A3D8FCF9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66">
              <a:extLst>
                <a:ext uri="{FF2B5EF4-FFF2-40B4-BE49-F238E27FC236}">
                  <a16:creationId xmlns:a16="http://schemas.microsoft.com/office/drawing/2014/main" id="{F5F3852A-F720-4D40-A134-9973D3E1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64">
              <a:extLst>
                <a:ext uri="{FF2B5EF4-FFF2-40B4-BE49-F238E27FC236}">
                  <a16:creationId xmlns:a16="http://schemas.microsoft.com/office/drawing/2014/main" id="{1B5D5737-4218-40BA-8AF2-1AE5DECD3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66">
              <a:extLst>
                <a:ext uri="{FF2B5EF4-FFF2-40B4-BE49-F238E27FC236}">
                  <a16:creationId xmlns:a16="http://schemas.microsoft.com/office/drawing/2014/main" id="{B935F463-D65C-49FE-A92B-41F5ECDA68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64">
              <a:extLst>
                <a:ext uri="{FF2B5EF4-FFF2-40B4-BE49-F238E27FC236}">
                  <a16:creationId xmlns:a16="http://schemas.microsoft.com/office/drawing/2014/main" id="{F6CA73CF-0DFE-4798-BC6E-C387843B4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66">
              <a:extLst>
                <a:ext uri="{FF2B5EF4-FFF2-40B4-BE49-F238E27FC236}">
                  <a16:creationId xmlns:a16="http://schemas.microsoft.com/office/drawing/2014/main" id="{98C7D6EA-A5D9-4522-AE62-F469FE6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64">
              <a:extLst>
                <a:ext uri="{FF2B5EF4-FFF2-40B4-BE49-F238E27FC236}">
                  <a16:creationId xmlns:a16="http://schemas.microsoft.com/office/drawing/2014/main" id="{B04050F1-B046-473B-B19A-E9E56235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66">
              <a:extLst>
                <a:ext uri="{FF2B5EF4-FFF2-40B4-BE49-F238E27FC236}">
                  <a16:creationId xmlns:a16="http://schemas.microsoft.com/office/drawing/2014/main" id="{975EDD96-1800-4F89-BFE1-9B91350FB6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64">
              <a:extLst>
                <a:ext uri="{FF2B5EF4-FFF2-40B4-BE49-F238E27FC236}">
                  <a16:creationId xmlns:a16="http://schemas.microsoft.com/office/drawing/2014/main" id="{20884670-A662-4E05-AAE8-45BD00526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66">
              <a:extLst>
                <a:ext uri="{FF2B5EF4-FFF2-40B4-BE49-F238E27FC236}">
                  <a16:creationId xmlns:a16="http://schemas.microsoft.com/office/drawing/2014/main" id="{3FF1EA1E-0B30-4AB3-9D10-CAFB149C8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64">
              <a:extLst>
                <a:ext uri="{FF2B5EF4-FFF2-40B4-BE49-F238E27FC236}">
                  <a16:creationId xmlns:a16="http://schemas.microsoft.com/office/drawing/2014/main" id="{45623CE9-FC05-43E5-A0BF-7BD5F22B8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66">
              <a:extLst>
                <a:ext uri="{FF2B5EF4-FFF2-40B4-BE49-F238E27FC236}">
                  <a16:creationId xmlns:a16="http://schemas.microsoft.com/office/drawing/2014/main" id="{E5FDD108-3711-4CC4-AA3A-62731494D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64">
              <a:extLst>
                <a:ext uri="{FF2B5EF4-FFF2-40B4-BE49-F238E27FC236}">
                  <a16:creationId xmlns:a16="http://schemas.microsoft.com/office/drawing/2014/main" id="{A17CDDB6-3812-4D05-B01E-102B32F6B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66">
              <a:extLst>
                <a:ext uri="{FF2B5EF4-FFF2-40B4-BE49-F238E27FC236}">
                  <a16:creationId xmlns:a16="http://schemas.microsoft.com/office/drawing/2014/main" id="{D6726100-858D-44CA-B0A8-DC13EA7B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64">
              <a:extLst>
                <a:ext uri="{FF2B5EF4-FFF2-40B4-BE49-F238E27FC236}">
                  <a16:creationId xmlns:a16="http://schemas.microsoft.com/office/drawing/2014/main" id="{C299ED46-3E2E-408F-82A1-FB2A0A2B9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66">
              <a:extLst>
                <a:ext uri="{FF2B5EF4-FFF2-40B4-BE49-F238E27FC236}">
                  <a16:creationId xmlns:a16="http://schemas.microsoft.com/office/drawing/2014/main" id="{772859DA-EE4D-4BF7-B000-0718B4A0F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64">
              <a:extLst>
                <a:ext uri="{FF2B5EF4-FFF2-40B4-BE49-F238E27FC236}">
                  <a16:creationId xmlns:a16="http://schemas.microsoft.com/office/drawing/2014/main" id="{666A5CAC-B220-49E0-A1BC-AD5F16827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66">
              <a:extLst>
                <a:ext uri="{FF2B5EF4-FFF2-40B4-BE49-F238E27FC236}">
                  <a16:creationId xmlns:a16="http://schemas.microsoft.com/office/drawing/2014/main" id="{6690C2E3-0443-48E4-8F94-E3D9113FF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Rectangle 3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6E597CF9-C2E5-4F10-9C7F-B5802347D73D}"/>
              </a:ext>
            </a:extLst>
          </p:cNvPr>
          <p:cNvSpPr>
            <a:spLocks noGrp="1"/>
          </p:cNvSpPr>
          <p:nvPr>
            <p:ph type="subTitle" idx="1"/>
          </p:nvPr>
        </p:nvSpPr>
        <p:spPr>
          <a:xfrm>
            <a:off x="1215905" y="4204206"/>
            <a:ext cx="10258733" cy="1420977"/>
          </a:xfrm>
        </p:spPr>
        <p:txBody>
          <a:bodyPr vert="horz" lIns="91440" tIns="45720" rIns="91440" bIns="45720" rtlCol="0" anchor="t">
            <a:noAutofit/>
          </a:bodyPr>
          <a:lstStyle/>
          <a:p>
            <a:pPr algn="l"/>
            <a:r>
              <a:rPr lang="en-US" sz="2000" b="1" dirty="0"/>
              <a:t>Dr Daniel Campbell</a:t>
            </a:r>
          </a:p>
          <a:p>
            <a:pPr algn="l"/>
            <a:r>
              <a:rPr lang="en-US" sz="1200" b="1" dirty="0">
                <a:solidFill>
                  <a:schemeClr val="accent1">
                    <a:lumMod val="75000"/>
                  </a:schemeClr>
                </a:solidFill>
                <a:hlinkClick r:id="rId3"/>
              </a:rPr>
              <a:t>dgcampbell@uclan.ac.uk</a:t>
            </a:r>
            <a:endParaRPr lang="en-US" sz="1200" b="1" dirty="0">
              <a:solidFill>
                <a:schemeClr val="accent1">
                  <a:lumMod val="75000"/>
                </a:schemeClr>
              </a:solidFill>
            </a:endParaRPr>
          </a:p>
        </p:txBody>
      </p:sp>
      <p:sp>
        <p:nvSpPr>
          <p:cNvPr id="35" name="TextBox 34">
            <a:extLst>
              <a:ext uri="{FF2B5EF4-FFF2-40B4-BE49-F238E27FC236}">
                <a16:creationId xmlns:a16="http://schemas.microsoft.com/office/drawing/2014/main" id="{33AFFE6E-4227-4586-9399-15BFF7EDA2E0}"/>
              </a:ext>
            </a:extLst>
          </p:cNvPr>
          <p:cNvSpPr txBox="1"/>
          <p:nvPr/>
        </p:nvSpPr>
        <p:spPr>
          <a:xfrm>
            <a:off x="1163599" y="1687237"/>
            <a:ext cx="6096000" cy="861774"/>
          </a:xfrm>
          <a:prstGeom prst="rect">
            <a:avLst/>
          </a:prstGeom>
          <a:noFill/>
        </p:spPr>
        <p:txBody>
          <a:bodyPr wrap="square">
            <a:spAutoFit/>
          </a:bodyPr>
          <a:lstStyle/>
          <a:p>
            <a:pPr algn="l"/>
            <a:endParaRPr lang="en-US" sz="3200"/>
          </a:p>
          <a:p>
            <a:pPr algn="l"/>
            <a:r>
              <a:rPr lang="en-US" sz="1800">
                <a:solidFill>
                  <a:schemeClr val="bg1">
                    <a:lumMod val="50000"/>
                  </a:schemeClr>
                </a:solidFill>
              </a:rPr>
              <a:t>CO1404 | Introduction to Programming</a:t>
            </a:r>
            <a:endParaRPr lang="en-US" sz="1800" dirty="0">
              <a:solidFill>
                <a:schemeClr val="bg1">
                  <a:lumMod val="50000"/>
                </a:schemeClr>
              </a:solidFill>
            </a:endParaRPr>
          </a:p>
        </p:txBody>
      </p:sp>
      <p:pic>
        <p:nvPicPr>
          <p:cNvPr id="1026" name="Picture 2" descr="Welcome">
            <a:extLst>
              <a:ext uri="{FF2B5EF4-FFF2-40B4-BE49-F238E27FC236}">
                <a16:creationId xmlns:a16="http://schemas.microsoft.com/office/drawing/2014/main" id="{5731C447-0984-4922-9435-1D7B8E3CC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081" y="3967223"/>
            <a:ext cx="2878714" cy="215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19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2FF9-7C93-476E-9FB8-B38FA9209D69}"/>
              </a:ext>
            </a:extLst>
          </p:cNvPr>
          <p:cNvSpPr>
            <a:spLocks noGrp="1"/>
          </p:cNvSpPr>
          <p:nvPr>
            <p:ph type="title"/>
          </p:nvPr>
        </p:nvSpPr>
        <p:spPr/>
        <p:txBody>
          <a:bodyPr/>
          <a:lstStyle/>
          <a:p>
            <a:r>
              <a:rPr lang="en-US" dirty="0"/>
              <a:t>What is Programming?</a:t>
            </a:r>
            <a:endParaRPr lang="en-GB" dirty="0"/>
          </a:p>
        </p:txBody>
      </p:sp>
      <p:sp>
        <p:nvSpPr>
          <p:cNvPr id="3" name="Content Placeholder 2">
            <a:extLst>
              <a:ext uri="{FF2B5EF4-FFF2-40B4-BE49-F238E27FC236}">
                <a16:creationId xmlns:a16="http://schemas.microsoft.com/office/drawing/2014/main" id="{1E289582-7E23-451E-8D85-F31F6C0F8CE7}"/>
              </a:ext>
            </a:extLst>
          </p:cNvPr>
          <p:cNvSpPr>
            <a:spLocks noGrp="1"/>
          </p:cNvSpPr>
          <p:nvPr>
            <p:ph idx="1"/>
          </p:nvPr>
        </p:nvSpPr>
        <p:spPr>
          <a:xfrm>
            <a:off x="174476" y="1491396"/>
            <a:ext cx="11843050" cy="4864954"/>
          </a:xfrm>
        </p:spPr>
        <p:txBody>
          <a:bodyPr/>
          <a:lstStyle/>
          <a:p>
            <a:pPr marL="0" indent="0">
              <a:buNone/>
            </a:pPr>
            <a:r>
              <a:rPr lang="en-US" b="1" dirty="0"/>
              <a:t>Programming is how we as humans get computers to solve problems</a:t>
            </a:r>
            <a:endParaRPr lang="en-US" dirty="0"/>
          </a:p>
          <a:p>
            <a:pPr lvl="1"/>
            <a:r>
              <a:rPr lang="en-US" dirty="0"/>
              <a:t>As a Programmer, it is our job to define a sequence of explicit instructions which a computer will follow.</a:t>
            </a:r>
          </a:p>
          <a:p>
            <a:pPr lvl="1"/>
            <a:r>
              <a:rPr lang="en-US" dirty="0"/>
              <a:t>This is both an art and a science.</a:t>
            </a:r>
            <a:endParaRPr lang="en-GB" dirty="0"/>
          </a:p>
          <a:p>
            <a:pPr lvl="1"/>
            <a:endParaRPr lang="en-GB" dirty="0"/>
          </a:p>
          <a:p>
            <a:pPr marL="0" indent="0">
              <a:buNone/>
            </a:pPr>
            <a:r>
              <a:rPr lang="en-GB" b="1" dirty="0"/>
              <a:t>Everything you have used a computer for involves running a program.</a:t>
            </a:r>
          </a:p>
          <a:p>
            <a:pPr lvl="1"/>
            <a:r>
              <a:rPr lang="en-GB" dirty="0"/>
              <a:t>Switching it on.</a:t>
            </a:r>
          </a:p>
          <a:p>
            <a:pPr lvl="1"/>
            <a:r>
              <a:rPr lang="en-GB" dirty="0"/>
              <a:t>Liking photos on social media.</a:t>
            </a:r>
          </a:p>
          <a:p>
            <a:pPr lvl="1"/>
            <a:r>
              <a:rPr lang="en-GB" dirty="0"/>
              <a:t>Setting the timer on the microwave to 59 seconds to cook.</a:t>
            </a:r>
            <a:br>
              <a:rPr lang="en-US" dirty="0"/>
            </a:br>
            <a:r>
              <a:rPr lang="en-US" dirty="0"/>
              <a:t>minute rice </a:t>
            </a:r>
            <a:r>
              <a:rPr lang="en-US" sz="1400" dirty="0"/>
              <a:t>(because you like to live dangerously). </a:t>
            </a:r>
            <a:endParaRPr lang="en-GB" dirty="0"/>
          </a:p>
        </p:txBody>
      </p:sp>
      <p:sp>
        <p:nvSpPr>
          <p:cNvPr id="4" name="Slide Number Placeholder 3">
            <a:extLst>
              <a:ext uri="{FF2B5EF4-FFF2-40B4-BE49-F238E27FC236}">
                <a16:creationId xmlns:a16="http://schemas.microsoft.com/office/drawing/2014/main" id="{5E7F70CA-7589-4F93-8911-659F99501DB5}"/>
              </a:ext>
            </a:extLst>
          </p:cNvPr>
          <p:cNvSpPr>
            <a:spLocks noGrp="1"/>
          </p:cNvSpPr>
          <p:nvPr>
            <p:ph type="sldNum" sz="quarter" idx="12"/>
          </p:nvPr>
        </p:nvSpPr>
        <p:spPr/>
        <p:txBody>
          <a:bodyPr/>
          <a:lstStyle/>
          <a:p>
            <a:fld id="{ABB0E0A7-8D35-4E03-8104-765FE415AF17}" type="slidenum">
              <a:rPr lang="en-GB" smtClean="0"/>
              <a:t>10</a:t>
            </a:fld>
            <a:endParaRPr lang="en-GB"/>
          </a:p>
        </p:txBody>
      </p:sp>
      <p:pic>
        <p:nvPicPr>
          <p:cNvPr id="5126" name="Picture 6">
            <a:extLst>
              <a:ext uri="{FF2B5EF4-FFF2-40B4-BE49-F238E27FC236}">
                <a16:creationId xmlns:a16="http://schemas.microsoft.com/office/drawing/2014/main" id="{E09E3E62-346A-49DE-B9E3-DE1D9A706DC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73737" y="4788436"/>
            <a:ext cx="2944375" cy="1656211"/>
          </a:xfrm>
          <a:prstGeom prst="roundRect">
            <a:avLst>
              <a:gd name="adj" fmla="val 0"/>
            </a:avLst>
          </a:prstGeom>
          <a:solidFill>
            <a:srgbClr val="FFFFFF">
              <a:shade val="85000"/>
            </a:srgbClr>
          </a:solidFill>
          <a:ln>
            <a:solidFill>
              <a:schemeClr val="bg1"/>
            </a:solidFill>
          </a:ln>
          <a:effectLst>
            <a:reflection blurRad="6350" stA="50000" endA="300" endPos="55000" dir="5400000" sy="-100000" algn="bl" rotWithShape="0"/>
          </a:effectLst>
        </p:spPr>
      </p:pic>
    </p:spTree>
    <p:extLst>
      <p:ext uri="{BB962C8B-B14F-4D97-AF65-F5344CB8AC3E}">
        <p14:creationId xmlns:p14="http://schemas.microsoft.com/office/powerpoint/2010/main" val="409827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4699AD2-4062-44A5-8809-7682C76BF2BA}"/>
              </a:ext>
            </a:extLst>
          </p:cNvPr>
          <p:cNvSpPr>
            <a:spLocks noGrp="1" noChangeArrowheads="1"/>
          </p:cNvSpPr>
          <p:nvPr>
            <p:ph type="title"/>
          </p:nvPr>
        </p:nvSpPr>
        <p:spPr/>
        <p:txBody>
          <a:bodyPr/>
          <a:lstStyle/>
          <a:p>
            <a:pPr eaLnBrk="1" hangingPunct="1">
              <a:defRPr/>
            </a:pPr>
            <a:r>
              <a:rPr lang="en-GB" dirty="0"/>
              <a:t>Why do I need programming?</a:t>
            </a:r>
          </a:p>
        </p:txBody>
      </p:sp>
      <p:graphicFrame>
        <p:nvGraphicFramePr>
          <p:cNvPr id="2" name="Table 2">
            <a:extLst>
              <a:ext uri="{FF2B5EF4-FFF2-40B4-BE49-F238E27FC236}">
                <a16:creationId xmlns:a16="http://schemas.microsoft.com/office/drawing/2014/main" id="{B24ECADC-51ED-4206-ADA1-8EE5CD25F58C}"/>
              </a:ext>
            </a:extLst>
          </p:cNvPr>
          <p:cNvGraphicFramePr>
            <a:graphicFrameLocks noGrp="1"/>
          </p:cNvGraphicFramePr>
          <p:nvPr>
            <p:extLst>
              <p:ext uri="{D42A27DB-BD31-4B8C-83A1-F6EECF244321}">
                <p14:modId xmlns:p14="http://schemas.microsoft.com/office/powerpoint/2010/main" val="1128552417"/>
              </p:ext>
            </p:extLst>
          </p:nvPr>
        </p:nvGraphicFramePr>
        <p:xfrm>
          <a:off x="261710" y="1456194"/>
          <a:ext cx="11668580" cy="4973636"/>
        </p:xfrm>
        <a:graphic>
          <a:graphicData uri="http://schemas.openxmlformats.org/drawingml/2006/table">
            <a:tbl>
              <a:tblPr firstRow="1" bandRow="1">
                <a:tableStyleId>{5C22544A-7EE6-4342-B048-85BDC9FD1C3A}</a:tableStyleId>
              </a:tblPr>
              <a:tblGrid>
                <a:gridCol w="2917145">
                  <a:extLst>
                    <a:ext uri="{9D8B030D-6E8A-4147-A177-3AD203B41FA5}">
                      <a16:colId xmlns:a16="http://schemas.microsoft.com/office/drawing/2014/main" val="2136231979"/>
                    </a:ext>
                  </a:extLst>
                </a:gridCol>
                <a:gridCol w="2917145">
                  <a:extLst>
                    <a:ext uri="{9D8B030D-6E8A-4147-A177-3AD203B41FA5}">
                      <a16:colId xmlns:a16="http://schemas.microsoft.com/office/drawing/2014/main" val="4244317088"/>
                    </a:ext>
                  </a:extLst>
                </a:gridCol>
                <a:gridCol w="2917145">
                  <a:extLst>
                    <a:ext uri="{9D8B030D-6E8A-4147-A177-3AD203B41FA5}">
                      <a16:colId xmlns:a16="http://schemas.microsoft.com/office/drawing/2014/main" val="1179735579"/>
                    </a:ext>
                  </a:extLst>
                </a:gridCol>
                <a:gridCol w="2917145">
                  <a:extLst>
                    <a:ext uri="{9D8B030D-6E8A-4147-A177-3AD203B41FA5}">
                      <a16:colId xmlns:a16="http://schemas.microsoft.com/office/drawing/2014/main" val="3145070380"/>
                    </a:ext>
                  </a:extLst>
                </a:gridCol>
              </a:tblGrid>
              <a:tr h="1264652">
                <a:tc>
                  <a:txBody>
                    <a:bodyPr/>
                    <a:lstStyle/>
                    <a:p>
                      <a:pPr algn="ctr"/>
                      <a:r>
                        <a:rPr lang="en-GB" altLang="en-US" sz="1800" b="1" dirty="0"/>
                        <a:t>Software Engineering, Computer Science and Games</a:t>
                      </a:r>
                      <a:endParaRPr lang="en-GB" sz="1800" dirty="0"/>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altLang="en-US" sz="1800" b="1" dirty="0"/>
                        <a:t>Computing Forensics and Security</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altLang="en-US" sz="1800" b="1" dirty="0"/>
                        <a:t>Networking</a:t>
                      </a:r>
                      <a:endParaRPr lang="en-GB" altLang="en-US" sz="1800" dirty="0"/>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altLang="en-US" sz="1800" b="1" dirty="0"/>
                        <a:t>General computing</a:t>
                      </a:r>
                      <a:endParaRPr lang="en-GB" sz="1800" dirty="0"/>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753224088"/>
                  </a:ext>
                </a:extLst>
              </a:tr>
              <a:tr h="2796371">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altLang="en-US" sz="2000" dirty="0"/>
                        <a:t>Programming is a central part of your course.</a:t>
                      </a:r>
                    </a:p>
                    <a:p>
                      <a:pPr algn="ctr"/>
                      <a:endParaRPr lang="en-GB" sz="2000" dirty="0"/>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altLang="en-US" sz="2000" dirty="0"/>
                        <a:t>Require an insight into the functioning of programs in order to analyse computers and data. </a:t>
                      </a:r>
                      <a:endParaRPr lang="en-GB" altLang="en-US" sz="2000" b="1" dirty="0"/>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altLang="en-US" sz="2000" dirty="0"/>
                        <a:t>Network managers often use </a:t>
                      </a:r>
                      <a:r>
                        <a:rPr lang="en-GB" altLang="en-US" sz="2000" i="1" dirty="0"/>
                        <a:t>scripting languages</a:t>
                      </a:r>
                      <a:r>
                        <a:rPr lang="en-GB" altLang="en-US" sz="2000" dirty="0"/>
                        <a:t> to remotely control machines on a network. </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altLang="en-US" sz="2000" dirty="0"/>
                        <a:t>You are expected to have some knowledge of a vast range of topics as you have more flexibility in your choices as you progress</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716373040"/>
                  </a:ext>
                </a:extLst>
              </a:tr>
              <a:tr h="912613">
                <a:tc gridSpan="4">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altLang="en-US" sz="2800" b="0" dirty="0">
                          <a:solidFill>
                            <a:schemeClr val="accent1">
                              <a:lumMod val="75000"/>
                            </a:schemeClr>
                          </a:solidFill>
                        </a:rPr>
                        <a:t>You all to work and develop problem-solving and analytical skills </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GB" altLang="en-US" sz="1600" b="1" dirty="0"/>
                    </a:p>
                  </a:txBody>
                  <a:tcPr anchor="ct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GB" altLang="en-US" sz="1600" dirty="0"/>
                    </a:p>
                  </a:txBody>
                  <a:tcPr anchor="ct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GB" sz="1600" dirty="0"/>
                    </a:p>
                  </a:txBody>
                  <a:tcPr anchor="ctr"/>
                </a:tc>
                <a:extLst>
                  <a:ext uri="{0D108BD9-81ED-4DB2-BD59-A6C34878D82A}">
                    <a16:rowId xmlns:a16="http://schemas.microsoft.com/office/drawing/2014/main" val="318891926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ipe(left)">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2BE0-09C0-40C6-BF9B-D43FB817F217}"/>
              </a:ext>
            </a:extLst>
          </p:cNvPr>
          <p:cNvSpPr>
            <a:spLocks noGrp="1"/>
          </p:cNvSpPr>
          <p:nvPr>
            <p:ph type="title"/>
          </p:nvPr>
        </p:nvSpPr>
        <p:spPr/>
        <p:txBody>
          <a:bodyPr/>
          <a:lstStyle/>
          <a:p>
            <a:r>
              <a:rPr lang="en-US" dirty="0"/>
              <a:t>Programming Languages</a:t>
            </a:r>
            <a:endParaRPr lang="en-GB" dirty="0"/>
          </a:p>
        </p:txBody>
      </p:sp>
      <p:sp>
        <p:nvSpPr>
          <p:cNvPr id="3" name="Content Placeholder 2">
            <a:extLst>
              <a:ext uri="{FF2B5EF4-FFF2-40B4-BE49-F238E27FC236}">
                <a16:creationId xmlns:a16="http://schemas.microsoft.com/office/drawing/2014/main" id="{E32B9F34-F398-409A-BD96-A090946FEB22}"/>
              </a:ext>
            </a:extLst>
          </p:cNvPr>
          <p:cNvSpPr>
            <a:spLocks noGrp="1"/>
          </p:cNvSpPr>
          <p:nvPr>
            <p:ph idx="1"/>
          </p:nvPr>
        </p:nvSpPr>
        <p:spPr>
          <a:xfrm>
            <a:off x="174475" y="1491396"/>
            <a:ext cx="12017525" cy="5318376"/>
          </a:xfrm>
        </p:spPr>
        <p:txBody>
          <a:bodyPr>
            <a:noAutofit/>
          </a:bodyPr>
          <a:lstStyle/>
          <a:p>
            <a:pPr marL="0" indent="0" eaLnBrk="1" hangingPunct="1">
              <a:lnSpc>
                <a:spcPct val="90000"/>
              </a:lnSpc>
              <a:buNone/>
            </a:pPr>
            <a:r>
              <a:rPr lang="en-GB" altLang="en-US" sz="2800" b="1" dirty="0"/>
              <a:t>Machine language or machine code is the language that the computer uses internally</a:t>
            </a:r>
          </a:p>
          <a:p>
            <a:pPr marL="800089" lvl="1" indent="-342900"/>
            <a:r>
              <a:rPr lang="en-GB" altLang="en-US" dirty="0"/>
              <a:t>Referred to as Low-level programming</a:t>
            </a:r>
          </a:p>
          <a:p>
            <a:pPr marL="800089" lvl="1" indent="-342900"/>
            <a:r>
              <a:rPr lang="en-GB" altLang="en-US" dirty="0"/>
              <a:t>Difficult to write so humans rarely program in this language</a:t>
            </a:r>
          </a:p>
          <a:p>
            <a:pPr marL="0" indent="0" eaLnBrk="1" hangingPunct="1">
              <a:lnSpc>
                <a:spcPct val="90000"/>
              </a:lnSpc>
              <a:buNone/>
            </a:pPr>
            <a:endParaRPr lang="en-GB" altLang="en-US" sz="2400" b="1" dirty="0"/>
          </a:p>
          <a:p>
            <a:pPr marL="0" indent="0">
              <a:buNone/>
            </a:pPr>
            <a:r>
              <a:rPr lang="en-GB" altLang="en-US" b="1" dirty="0"/>
              <a:t>Instead we use </a:t>
            </a:r>
            <a:r>
              <a:rPr lang="en-GB" altLang="en-US" b="1" dirty="0">
                <a:solidFill>
                  <a:schemeClr val="accent1">
                    <a:lumMod val="75000"/>
                  </a:schemeClr>
                </a:solidFill>
              </a:rPr>
              <a:t>higher level languages </a:t>
            </a:r>
            <a:r>
              <a:rPr lang="en-GB" altLang="en-US" b="1" dirty="0"/>
              <a:t>that are more human-readable</a:t>
            </a:r>
          </a:p>
          <a:p>
            <a:pPr lvl="1" eaLnBrk="1" hangingPunct="1">
              <a:lnSpc>
                <a:spcPct val="90000"/>
              </a:lnSpc>
            </a:pPr>
            <a:r>
              <a:rPr lang="en-GB" altLang="en-US" dirty="0"/>
              <a:t>Use a special program to translate the high-level language into machine language.</a:t>
            </a:r>
          </a:p>
          <a:p>
            <a:pPr lvl="1" eaLnBrk="1" hangingPunct="1">
              <a:lnSpc>
                <a:spcPct val="90000"/>
              </a:lnSpc>
            </a:pPr>
            <a:r>
              <a:rPr lang="en-GB" altLang="en-US" dirty="0"/>
              <a:t>This translation step can be done in different ways:</a:t>
            </a:r>
            <a:br>
              <a:rPr lang="en-GB" altLang="en-US" dirty="0"/>
            </a:br>
            <a:endParaRPr lang="en-GB" altLang="en-US" dirty="0"/>
          </a:p>
          <a:p>
            <a:pPr lvl="2" eaLnBrk="1" hangingPunct="1">
              <a:lnSpc>
                <a:spcPct val="90000"/>
              </a:lnSpc>
            </a:pPr>
            <a:r>
              <a:rPr lang="en-GB" altLang="en-US" b="1" dirty="0">
                <a:solidFill>
                  <a:schemeClr val="accent1">
                    <a:lumMod val="75000"/>
                  </a:schemeClr>
                </a:solidFill>
              </a:rPr>
              <a:t>Compiling</a:t>
            </a:r>
            <a:r>
              <a:rPr lang="en-GB" altLang="en-US" dirty="0"/>
              <a:t> - In advance before you need the program.</a:t>
            </a:r>
          </a:p>
          <a:p>
            <a:pPr lvl="2"/>
            <a:r>
              <a:rPr lang="en-GB" altLang="en-US" b="1" dirty="0">
                <a:solidFill>
                  <a:schemeClr val="accent1">
                    <a:lumMod val="75000"/>
                  </a:schemeClr>
                </a:solidFill>
              </a:rPr>
              <a:t>Interpreting</a:t>
            </a:r>
            <a:r>
              <a:rPr lang="en-GB" altLang="en-US" b="1" dirty="0"/>
              <a:t> </a:t>
            </a:r>
            <a:r>
              <a:rPr lang="en-GB" altLang="en-US" dirty="0"/>
              <a:t>-</a:t>
            </a:r>
            <a:r>
              <a:rPr lang="en-GB" altLang="en-US" b="1" dirty="0"/>
              <a:t> </a:t>
            </a:r>
            <a:r>
              <a:rPr lang="en-GB" altLang="en-US" dirty="0"/>
              <a:t>On demand, only when you run the program.</a:t>
            </a:r>
            <a:endParaRPr lang="en-GB" altLang="en-US" b="1" dirty="0"/>
          </a:p>
          <a:p>
            <a:pPr lvl="2"/>
            <a:r>
              <a:rPr lang="en-GB" altLang="en-US" b="1" dirty="0">
                <a:solidFill>
                  <a:schemeClr val="accent1">
                    <a:lumMod val="75000"/>
                  </a:schemeClr>
                </a:solidFill>
              </a:rPr>
              <a:t>Part-compiled</a:t>
            </a:r>
            <a:r>
              <a:rPr lang="en-GB" altLang="en-US" b="1" dirty="0"/>
              <a:t> </a:t>
            </a:r>
            <a:r>
              <a:rPr lang="en-GB" altLang="en-US" dirty="0"/>
              <a:t>-</a:t>
            </a:r>
            <a:r>
              <a:rPr lang="en-GB" altLang="en-US" b="1" dirty="0"/>
              <a:t> </a:t>
            </a:r>
            <a:r>
              <a:rPr lang="en-GB" altLang="en-US" dirty="0"/>
              <a:t>Or a combination of the above.</a:t>
            </a:r>
            <a:endParaRPr lang="en-GB" altLang="en-US" sz="2400"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eaLnBrk="1" hangingPunct="1">
              <a:lnSpc>
                <a:spcPct val="90000"/>
              </a:lnSpc>
              <a:buNone/>
            </a:pPr>
            <a:endParaRPr lang="en-GB" altLang="en-US" sz="2400" b="1" dirty="0"/>
          </a:p>
          <a:p>
            <a:pPr marL="0" indent="0">
              <a:buNone/>
            </a:pPr>
            <a:endParaRPr lang="en-US" b="1" dirty="0"/>
          </a:p>
          <a:p>
            <a:pPr marL="0" indent="0">
              <a:buNone/>
            </a:pPr>
            <a:endParaRPr lang="en-US" b="1" dirty="0"/>
          </a:p>
          <a:p>
            <a:pPr marL="0" indent="0">
              <a:buNone/>
            </a:pPr>
            <a:endParaRPr lang="en-US" b="1" dirty="0"/>
          </a:p>
          <a:p>
            <a:pPr marL="0" indent="0">
              <a:buNone/>
            </a:pPr>
            <a:endParaRPr lang="en-GB" b="1" dirty="0"/>
          </a:p>
        </p:txBody>
      </p:sp>
      <p:sp>
        <p:nvSpPr>
          <p:cNvPr id="4" name="Slide Number Placeholder 3">
            <a:extLst>
              <a:ext uri="{FF2B5EF4-FFF2-40B4-BE49-F238E27FC236}">
                <a16:creationId xmlns:a16="http://schemas.microsoft.com/office/drawing/2014/main" id="{3AD874A6-BAE0-4C8C-8487-9C131ACD5FA1}"/>
              </a:ext>
            </a:extLst>
          </p:cNvPr>
          <p:cNvSpPr>
            <a:spLocks noGrp="1"/>
          </p:cNvSpPr>
          <p:nvPr>
            <p:ph type="sldNum" sz="quarter" idx="12"/>
          </p:nvPr>
        </p:nvSpPr>
        <p:spPr/>
        <p:txBody>
          <a:bodyPr/>
          <a:lstStyle/>
          <a:p>
            <a:fld id="{ABB0E0A7-8D35-4E03-8104-765FE415AF17}" type="slidenum">
              <a:rPr lang="en-GB" smtClean="0"/>
              <a:t>12</a:t>
            </a:fld>
            <a:endParaRPr lang="en-GB"/>
          </a:p>
        </p:txBody>
      </p:sp>
    </p:spTree>
    <p:extLst>
      <p:ext uri="{BB962C8B-B14F-4D97-AF65-F5344CB8AC3E}">
        <p14:creationId xmlns:p14="http://schemas.microsoft.com/office/powerpoint/2010/main" val="704321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2BE0-09C0-40C6-BF9B-D43FB817F217}"/>
              </a:ext>
            </a:extLst>
          </p:cNvPr>
          <p:cNvSpPr>
            <a:spLocks noGrp="1"/>
          </p:cNvSpPr>
          <p:nvPr>
            <p:ph type="title"/>
          </p:nvPr>
        </p:nvSpPr>
        <p:spPr/>
        <p:txBody>
          <a:bodyPr/>
          <a:lstStyle/>
          <a:p>
            <a:r>
              <a:rPr lang="en-US" dirty="0"/>
              <a:t>Programming Languages…</a:t>
            </a:r>
            <a:endParaRPr lang="en-GB" dirty="0"/>
          </a:p>
        </p:txBody>
      </p:sp>
      <p:sp>
        <p:nvSpPr>
          <p:cNvPr id="3" name="Content Placeholder 2">
            <a:extLst>
              <a:ext uri="{FF2B5EF4-FFF2-40B4-BE49-F238E27FC236}">
                <a16:creationId xmlns:a16="http://schemas.microsoft.com/office/drawing/2014/main" id="{E32B9F34-F398-409A-BD96-A090946FEB22}"/>
              </a:ext>
            </a:extLst>
          </p:cNvPr>
          <p:cNvSpPr>
            <a:spLocks noGrp="1"/>
          </p:cNvSpPr>
          <p:nvPr>
            <p:ph idx="1"/>
          </p:nvPr>
        </p:nvSpPr>
        <p:spPr>
          <a:xfrm>
            <a:off x="174475" y="1491396"/>
            <a:ext cx="11843055" cy="4953251"/>
          </a:xfrm>
        </p:spPr>
        <p:txBody>
          <a:bodyPr>
            <a:normAutofit/>
          </a:bodyPr>
          <a:lstStyle/>
          <a:p>
            <a:pPr marL="0" indent="0">
              <a:buNone/>
            </a:pPr>
            <a:r>
              <a:rPr lang="en-US" b="1" dirty="0"/>
              <a:t>Throughout your studies you will come across several different languages </a:t>
            </a:r>
          </a:p>
          <a:p>
            <a:pPr marL="457189" lvl="1" indent="0">
              <a:buNone/>
            </a:pPr>
            <a:endParaRPr lang="en-US" dirty="0"/>
          </a:p>
          <a:p>
            <a:pPr marL="457189" lvl="1" indent="0">
              <a:buNone/>
            </a:pPr>
            <a:endParaRPr lang="en-US" dirty="0"/>
          </a:p>
          <a:p>
            <a:pPr marL="457189" lvl="1" indent="0">
              <a:buNone/>
            </a:pPr>
            <a:endParaRPr lang="en-US" dirty="0"/>
          </a:p>
          <a:p>
            <a:pPr marL="457189" lvl="1" indent="0">
              <a:buNone/>
            </a:pPr>
            <a:br>
              <a:rPr lang="en-US" dirty="0"/>
            </a:br>
            <a:endParaRPr lang="en-GB" altLang="en-US" b="1" dirty="0"/>
          </a:p>
          <a:p>
            <a:pPr marL="0" indent="0">
              <a:buNone/>
            </a:pPr>
            <a:r>
              <a:rPr lang="en-GB" altLang="en-US" b="1" dirty="0"/>
              <a:t>But how am I going to learn so many languages?</a:t>
            </a:r>
          </a:p>
          <a:p>
            <a:pPr marL="457189" lvl="1" indent="0"/>
            <a:r>
              <a:rPr lang="en-GB" altLang="en-US" dirty="0"/>
              <a:t> Don’t compare this with learning human languages.</a:t>
            </a:r>
          </a:p>
          <a:p>
            <a:pPr marL="457189" lvl="1" indent="0"/>
            <a:r>
              <a:rPr lang="en-GB" altLang="en-US" dirty="0"/>
              <a:t> The various Programming languages have a lot of </a:t>
            </a:r>
            <a:br>
              <a:rPr lang="en-GB" altLang="en-US" dirty="0"/>
            </a:br>
            <a:r>
              <a:rPr lang="en-GB" altLang="en-US" dirty="0"/>
              <a:t>  commonalties</a:t>
            </a:r>
          </a:p>
          <a:p>
            <a:pPr lvl="1"/>
            <a:endParaRPr lang="en-GB" altLang="en-US" b="1" dirty="0"/>
          </a:p>
          <a:p>
            <a:endParaRPr lang="en-US" sz="2400" dirty="0"/>
          </a:p>
          <a:p>
            <a:pPr lvl="1"/>
            <a:endParaRPr lang="en-US" dirty="0"/>
          </a:p>
          <a:p>
            <a:endParaRPr lang="en-US" sz="2400" dirty="0"/>
          </a:p>
        </p:txBody>
      </p:sp>
      <p:sp>
        <p:nvSpPr>
          <p:cNvPr id="4" name="Slide Number Placeholder 3">
            <a:extLst>
              <a:ext uri="{FF2B5EF4-FFF2-40B4-BE49-F238E27FC236}">
                <a16:creationId xmlns:a16="http://schemas.microsoft.com/office/drawing/2014/main" id="{3AD874A6-BAE0-4C8C-8487-9C131ACD5FA1}"/>
              </a:ext>
            </a:extLst>
          </p:cNvPr>
          <p:cNvSpPr>
            <a:spLocks noGrp="1"/>
          </p:cNvSpPr>
          <p:nvPr>
            <p:ph type="sldNum" sz="quarter" idx="12"/>
          </p:nvPr>
        </p:nvSpPr>
        <p:spPr/>
        <p:txBody>
          <a:bodyPr/>
          <a:lstStyle/>
          <a:p>
            <a:fld id="{ABB0E0A7-8D35-4E03-8104-765FE415AF17}" type="slidenum">
              <a:rPr lang="en-GB" smtClean="0"/>
              <a:t>13</a:t>
            </a:fld>
            <a:endParaRPr lang="en-GB"/>
          </a:p>
        </p:txBody>
      </p:sp>
      <p:pic>
        <p:nvPicPr>
          <p:cNvPr id="6152" name="Picture 8" descr="Stand up is very hard.. Improvise. Adapt. Overcome. This Bear ...">
            <a:extLst>
              <a:ext uri="{FF2B5EF4-FFF2-40B4-BE49-F238E27FC236}">
                <a16:creationId xmlns:a16="http://schemas.microsoft.com/office/drawing/2014/main" id="{38BE3BA8-08BE-488E-A7A7-FC327AE31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616" y="4850369"/>
            <a:ext cx="2448618" cy="137734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636090CB-9C2C-4DB6-AD11-77FD55D1F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8145" y="2821716"/>
            <a:ext cx="723672" cy="81540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 Sharp (programming language) - Wikipedia">
            <a:extLst>
              <a:ext uri="{FF2B5EF4-FFF2-40B4-BE49-F238E27FC236}">
                <a16:creationId xmlns:a16="http://schemas.microsoft.com/office/drawing/2014/main" id="{C4440F26-86F4-498E-99FB-B92D85B46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5166" y="2762877"/>
            <a:ext cx="849701" cy="933084"/>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igh resolution java | Java, Javascript, Object oriented programming">
            <a:extLst>
              <a:ext uri="{FF2B5EF4-FFF2-40B4-BE49-F238E27FC236}">
                <a16:creationId xmlns:a16="http://schemas.microsoft.com/office/drawing/2014/main" id="{79C13F87-A722-41DA-A1F3-A30A3A7975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718" t="6765" r="2536" b="6655"/>
          <a:stretch/>
        </p:blipFill>
        <p:spPr bwMode="auto">
          <a:xfrm>
            <a:off x="8970689" y="2663866"/>
            <a:ext cx="607272" cy="1014033"/>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Python - Visual Studio Marketplace">
            <a:extLst>
              <a:ext uri="{FF2B5EF4-FFF2-40B4-BE49-F238E27FC236}">
                <a16:creationId xmlns:a16="http://schemas.microsoft.com/office/drawing/2014/main" id="{F085F5C0-8F90-4931-B9EE-C33B5E43C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8216" y="2897051"/>
            <a:ext cx="665473" cy="673237"/>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PHP Apps | Cosmic">
            <a:extLst>
              <a:ext uri="{FF2B5EF4-FFF2-40B4-BE49-F238E27FC236}">
                <a16:creationId xmlns:a16="http://schemas.microsoft.com/office/drawing/2014/main" id="{FEC3CD90-ED73-42B4-A6BA-1EC7B23578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0666" b="17574"/>
          <a:stretch/>
        </p:blipFill>
        <p:spPr bwMode="auto">
          <a:xfrm>
            <a:off x="7027038" y="2862494"/>
            <a:ext cx="1320302" cy="815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650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2BE0-09C0-40C6-BF9B-D43FB817F217}"/>
              </a:ext>
            </a:extLst>
          </p:cNvPr>
          <p:cNvSpPr>
            <a:spLocks noGrp="1"/>
          </p:cNvSpPr>
          <p:nvPr>
            <p:ph type="title"/>
          </p:nvPr>
        </p:nvSpPr>
        <p:spPr/>
        <p:txBody>
          <a:bodyPr/>
          <a:lstStyle/>
          <a:p>
            <a:pPr algn="ctr"/>
            <a:r>
              <a:rPr lang="en-US" dirty="0"/>
              <a:t>Problem : Making a cup of Tea</a:t>
            </a:r>
            <a:endParaRPr lang="en-GB" dirty="0"/>
          </a:p>
        </p:txBody>
      </p:sp>
      <p:sp>
        <p:nvSpPr>
          <p:cNvPr id="3" name="Content Placeholder 2">
            <a:extLst>
              <a:ext uri="{FF2B5EF4-FFF2-40B4-BE49-F238E27FC236}">
                <a16:creationId xmlns:a16="http://schemas.microsoft.com/office/drawing/2014/main" id="{E32B9F34-F398-409A-BD96-A090946FEB22}"/>
              </a:ext>
            </a:extLst>
          </p:cNvPr>
          <p:cNvSpPr>
            <a:spLocks noGrp="1"/>
          </p:cNvSpPr>
          <p:nvPr>
            <p:ph idx="1"/>
          </p:nvPr>
        </p:nvSpPr>
        <p:spPr>
          <a:xfrm>
            <a:off x="174475" y="1491396"/>
            <a:ext cx="11843055" cy="5318376"/>
          </a:xfrm>
        </p:spPr>
        <p:txBody>
          <a:bodyPr>
            <a:normAutofit/>
          </a:bodyPr>
          <a:lstStyle/>
          <a:p>
            <a:pPr marL="0" indent="0" algn="ctr">
              <a:buNone/>
            </a:pPr>
            <a:r>
              <a:rPr lang="en-US" sz="2400" b="1" dirty="0">
                <a:solidFill>
                  <a:schemeClr val="accent1">
                    <a:lumMod val="75000"/>
                  </a:schemeClr>
                </a:solidFill>
              </a:rPr>
              <a:t>Have a think about how </a:t>
            </a:r>
            <a:r>
              <a:rPr lang="en-US" sz="2400" b="1" u="sng" dirty="0">
                <a:solidFill>
                  <a:schemeClr val="accent1">
                    <a:lumMod val="75000"/>
                  </a:schemeClr>
                </a:solidFill>
              </a:rPr>
              <a:t>you</a:t>
            </a:r>
            <a:r>
              <a:rPr lang="en-US" sz="2400" b="1" dirty="0">
                <a:solidFill>
                  <a:schemeClr val="accent1">
                    <a:lumMod val="75000"/>
                  </a:schemeClr>
                </a:solidFill>
              </a:rPr>
              <a:t> would make a cup of Tea. </a:t>
            </a:r>
          </a:p>
          <a:p>
            <a:pPr marL="0" indent="0" algn="ctr">
              <a:buNone/>
            </a:pPr>
            <a:r>
              <a:rPr lang="en-US" sz="2400" b="1" dirty="0"/>
              <a:t>Write down a series of explicit and unambiguous instructions that detail every single step. </a:t>
            </a:r>
          </a:p>
          <a:p>
            <a:pPr marL="0" indent="0" algn="ctr">
              <a:buNone/>
            </a:pPr>
            <a:br>
              <a:rPr lang="en-US" sz="2400" b="1" dirty="0"/>
            </a:br>
            <a:endParaRPr lang="en-US" sz="2400" b="1" dirty="0"/>
          </a:p>
          <a:p>
            <a:pPr marL="0" indent="0" algn="ctr">
              <a:buNone/>
            </a:pPr>
            <a:endParaRPr lang="en-US" sz="2400" b="1" dirty="0"/>
          </a:p>
          <a:p>
            <a:pPr marL="0" indent="0" algn="ctr">
              <a:buNone/>
            </a:pPr>
            <a:endParaRPr lang="en-US" sz="2400" b="1" dirty="0"/>
          </a:p>
          <a:p>
            <a:pPr marL="0" indent="0" algn="ctr">
              <a:buNone/>
            </a:pPr>
            <a:endParaRPr lang="en-US" sz="2400" b="1" dirty="0"/>
          </a:p>
          <a:p>
            <a:pPr marL="0" indent="0" algn="ctr">
              <a:buNone/>
            </a:pPr>
            <a:endParaRPr lang="en-US" sz="2400" b="1" dirty="0"/>
          </a:p>
          <a:p>
            <a:pPr marL="0" indent="0" algn="ctr">
              <a:buNone/>
            </a:pPr>
            <a:endParaRPr lang="en-US" sz="2400" b="1" dirty="0"/>
          </a:p>
          <a:p>
            <a:pPr marL="0" indent="0" algn="ctr">
              <a:buNone/>
            </a:pPr>
            <a:endParaRPr lang="en-US" sz="2400" b="1" dirty="0"/>
          </a:p>
          <a:p>
            <a:pPr marL="0" indent="0" algn="ctr">
              <a:buNone/>
            </a:pPr>
            <a:r>
              <a:rPr lang="en-US" sz="2400" b="1" dirty="0">
                <a:solidFill>
                  <a:schemeClr val="bg1">
                    <a:lumMod val="85000"/>
                  </a:schemeClr>
                </a:solidFill>
              </a:rPr>
              <a:t>Whilst I make one</a:t>
            </a:r>
          </a:p>
        </p:txBody>
      </p:sp>
      <p:sp>
        <p:nvSpPr>
          <p:cNvPr id="4" name="Slide Number Placeholder 3">
            <a:extLst>
              <a:ext uri="{FF2B5EF4-FFF2-40B4-BE49-F238E27FC236}">
                <a16:creationId xmlns:a16="http://schemas.microsoft.com/office/drawing/2014/main" id="{3AD874A6-BAE0-4C8C-8487-9C131ACD5FA1}"/>
              </a:ext>
            </a:extLst>
          </p:cNvPr>
          <p:cNvSpPr>
            <a:spLocks noGrp="1"/>
          </p:cNvSpPr>
          <p:nvPr>
            <p:ph type="sldNum" sz="quarter" idx="12"/>
          </p:nvPr>
        </p:nvSpPr>
        <p:spPr/>
        <p:txBody>
          <a:bodyPr/>
          <a:lstStyle/>
          <a:p>
            <a:fld id="{ABB0E0A7-8D35-4E03-8104-765FE415AF17}" type="slidenum">
              <a:rPr lang="en-GB" smtClean="0"/>
              <a:t>14</a:t>
            </a:fld>
            <a:endParaRPr lang="en-GB"/>
          </a:p>
        </p:txBody>
      </p:sp>
      <p:pic>
        <p:nvPicPr>
          <p:cNvPr id="8194" name="Picture 2" descr="How To Make A Cup Of Tea Perfectly">
            <a:extLst>
              <a:ext uri="{FF2B5EF4-FFF2-40B4-BE49-F238E27FC236}">
                <a16:creationId xmlns:a16="http://schemas.microsoft.com/office/drawing/2014/main" id="{A25BEF6B-6340-4B3F-BE8C-D417DFFD1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520" y="2995159"/>
            <a:ext cx="6248400" cy="28412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941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2BE0-09C0-40C6-BF9B-D43FB817F217}"/>
              </a:ext>
            </a:extLst>
          </p:cNvPr>
          <p:cNvSpPr>
            <a:spLocks noGrp="1"/>
          </p:cNvSpPr>
          <p:nvPr>
            <p:ph type="title"/>
          </p:nvPr>
        </p:nvSpPr>
        <p:spPr/>
        <p:txBody>
          <a:bodyPr/>
          <a:lstStyle/>
          <a:p>
            <a:pPr algn="ctr"/>
            <a:r>
              <a:rPr lang="en-US" dirty="0"/>
              <a:t>Discussion : Making a cup of Tea</a:t>
            </a:r>
            <a:endParaRPr lang="en-GB" dirty="0"/>
          </a:p>
        </p:txBody>
      </p:sp>
      <p:sp>
        <p:nvSpPr>
          <p:cNvPr id="3" name="Content Placeholder 2">
            <a:extLst>
              <a:ext uri="{FF2B5EF4-FFF2-40B4-BE49-F238E27FC236}">
                <a16:creationId xmlns:a16="http://schemas.microsoft.com/office/drawing/2014/main" id="{E32B9F34-F398-409A-BD96-A090946FEB22}"/>
              </a:ext>
            </a:extLst>
          </p:cNvPr>
          <p:cNvSpPr>
            <a:spLocks noGrp="1"/>
          </p:cNvSpPr>
          <p:nvPr>
            <p:ph idx="1"/>
          </p:nvPr>
        </p:nvSpPr>
        <p:spPr>
          <a:xfrm>
            <a:off x="174475" y="1491396"/>
            <a:ext cx="11843055" cy="5318376"/>
          </a:xfrm>
        </p:spPr>
        <p:txBody>
          <a:bodyPr>
            <a:normAutofit/>
          </a:bodyPr>
          <a:lstStyle/>
          <a:p>
            <a:pPr marL="0" indent="0" eaLnBrk="1" hangingPunct="1">
              <a:lnSpc>
                <a:spcPct val="90000"/>
              </a:lnSpc>
              <a:buNone/>
            </a:pPr>
            <a:r>
              <a:rPr lang="en-GB" altLang="en-US" sz="2800" b="1" dirty="0"/>
              <a:t>I assumed that you made a cup of tea at some point, lets be honest its not difficult. However as a programmer…</a:t>
            </a:r>
          </a:p>
          <a:p>
            <a:pPr lvl="1"/>
            <a:endParaRPr lang="en-GB" altLang="en-US" dirty="0"/>
          </a:p>
          <a:p>
            <a:pPr lvl="1"/>
            <a:r>
              <a:rPr lang="en-GB" altLang="en-US" dirty="0"/>
              <a:t>We implement solutions to problems by breaking the problem in to </a:t>
            </a:r>
            <a:br>
              <a:rPr lang="en-GB" altLang="en-US" dirty="0"/>
            </a:br>
            <a:r>
              <a:rPr lang="en-GB" altLang="en-US" dirty="0"/>
              <a:t>small, manageable, explicit and unambiguous steps.</a:t>
            </a:r>
          </a:p>
          <a:p>
            <a:pPr lvl="1"/>
            <a:endParaRPr lang="en-GB" altLang="en-US" dirty="0"/>
          </a:p>
          <a:p>
            <a:pPr lvl="1"/>
            <a:r>
              <a:rPr lang="en-GB" altLang="en-US" dirty="0"/>
              <a:t>There are numerous ways to solve the same problem.</a:t>
            </a:r>
          </a:p>
          <a:p>
            <a:pPr lvl="2"/>
            <a:r>
              <a:rPr lang="en-US" altLang="en-US" sz="1800" b="1" dirty="0">
                <a:solidFill>
                  <a:schemeClr val="accent1">
                    <a:lumMod val="75000"/>
                  </a:schemeClr>
                </a:solidFill>
              </a:rPr>
              <a:t>Just because your way is different doesn’t mean it its wrong</a:t>
            </a:r>
            <a:endParaRPr lang="en-GB" altLang="en-US" sz="1800" dirty="0">
              <a:solidFill>
                <a:schemeClr val="accent1">
                  <a:lumMod val="75000"/>
                </a:schemeClr>
              </a:solidFill>
            </a:endParaRPr>
          </a:p>
          <a:p>
            <a:pPr marL="457189" lvl="1" indent="0">
              <a:buNone/>
            </a:pPr>
            <a:endParaRPr lang="en-US" b="1" dirty="0"/>
          </a:p>
          <a:p>
            <a:pPr lvl="1"/>
            <a:r>
              <a:rPr lang="en-US" altLang="en-US" sz="2400" b="0" dirty="0"/>
              <a:t>But with great power comes great responsibility</a:t>
            </a:r>
            <a:r>
              <a:rPr lang="en-US" altLang="en-US" sz="2400" b="1" dirty="0"/>
              <a:t>!</a:t>
            </a:r>
            <a:r>
              <a:rPr lang="en-US" b="1" dirty="0"/>
              <a:t> </a:t>
            </a:r>
          </a:p>
          <a:p>
            <a:pPr lvl="2"/>
            <a:r>
              <a:rPr lang="en-US" altLang="en-US" sz="1800" b="1" dirty="0">
                <a:solidFill>
                  <a:schemeClr val="accent1">
                    <a:lumMod val="75000"/>
                  </a:schemeClr>
                </a:solidFill>
              </a:rPr>
              <a:t>A Program will only do </a:t>
            </a:r>
            <a:r>
              <a:rPr lang="en-US" altLang="en-US" sz="1800" b="1" i="1" dirty="0">
                <a:solidFill>
                  <a:schemeClr val="accent1">
                    <a:lumMod val="75000"/>
                  </a:schemeClr>
                </a:solidFill>
              </a:rPr>
              <a:t>EXACTLY </a:t>
            </a:r>
            <a:r>
              <a:rPr lang="en-US" altLang="en-US" sz="1800" b="1" i="0" dirty="0">
                <a:solidFill>
                  <a:schemeClr val="accent1">
                    <a:lumMod val="75000"/>
                  </a:schemeClr>
                </a:solidFill>
              </a:rPr>
              <a:t>what we tell it to and if we are not careful,</a:t>
            </a:r>
          </a:p>
          <a:p>
            <a:pPr marL="914377" lvl="2" indent="0">
              <a:buNone/>
            </a:pPr>
            <a:r>
              <a:rPr lang="en-US" altLang="en-US" sz="1800" b="1" i="0" dirty="0">
                <a:solidFill>
                  <a:schemeClr val="accent1">
                    <a:lumMod val="75000"/>
                  </a:schemeClr>
                </a:solidFill>
              </a:rPr>
              <a:t>   it may also do things that we don’t want it to do too. </a:t>
            </a:r>
            <a:endParaRPr lang="en-US" sz="1800" b="1" dirty="0">
              <a:solidFill>
                <a:schemeClr val="accent1">
                  <a:lumMod val="75000"/>
                </a:schemeClr>
              </a:solidFill>
            </a:endParaRP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eaLnBrk="1" hangingPunct="1">
              <a:lnSpc>
                <a:spcPct val="90000"/>
              </a:lnSpc>
              <a:buNone/>
            </a:pPr>
            <a:endParaRPr lang="en-GB" altLang="en-US" sz="2400" b="1" dirty="0"/>
          </a:p>
          <a:p>
            <a:pPr marL="0" indent="0">
              <a:buNone/>
            </a:pPr>
            <a:endParaRPr lang="en-US" b="1" dirty="0"/>
          </a:p>
          <a:p>
            <a:pPr marL="0" indent="0">
              <a:buNone/>
            </a:pPr>
            <a:endParaRPr lang="en-US" b="1" dirty="0"/>
          </a:p>
          <a:p>
            <a:pPr marL="0" indent="0">
              <a:buNone/>
            </a:pPr>
            <a:endParaRPr lang="en-US" b="1" dirty="0"/>
          </a:p>
          <a:p>
            <a:pPr marL="0" indent="0">
              <a:buNone/>
            </a:pPr>
            <a:endParaRPr lang="en-GB" b="1" dirty="0"/>
          </a:p>
        </p:txBody>
      </p:sp>
      <p:sp>
        <p:nvSpPr>
          <p:cNvPr id="4" name="Slide Number Placeholder 3">
            <a:extLst>
              <a:ext uri="{FF2B5EF4-FFF2-40B4-BE49-F238E27FC236}">
                <a16:creationId xmlns:a16="http://schemas.microsoft.com/office/drawing/2014/main" id="{3AD874A6-BAE0-4C8C-8487-9C131ACD5FA1}"/>
              </a:ext>
            </a:extLst>
          </p:cNvPr>
          <p:cNvSpPr>
            <a:spLocks noGrp="1"/>
          </p:cNvSpPr>
          <p:nvPr>
            <p:ph type="sldNum" sz="quarter" idx="12"/>
          </p:nvPr>
        </p:nvSpPr>
        <p:spPr/>
        <p:txBody>
          <a:bodyPr/>
          <a:lstStyle/>
          <a:p>
            <a:fld id="{ABB0E0A7-8D35-4E03-8104-765FE415AF17}" type="slidenum">
              <a:rPr lang="en-GB" smtClean="0"/>
              <a:t>15</a:t>
            </a:fld>
            <a:endParaRPr lang="en-GB"/>
          </a:p>
        </p:txBody>
      </p:sp>
      <p:pic>
        <p:nvPicPr>
          <p:cNvPr id="5" name="Picture 4">
            <a:extLst>
              <a:ext uri="{FF2B5EF4-FFF2-40B4-BE49-F238E27FC236}">
                <a16:creationId xmlns:a16="http://schemas.microsoft.com/office/drawing/2014/main" id="{E51EC49A-E20F-4FEF-B09D-96E041DA26C7}"/>
              </a:ext>
            </a:extLst>
          </p:cNvPr>
          <p:cNvPicPr>
            <a:picLocks noChangeAspect="1"/>
          </p:cNvPicPr>
          <p:nvPr/>
        </p:nvPicPr>
        <p:blipFill>
          <a:blip r:embed="rId3"/>
          <a:stretch>
            <a:fillRect/>
          </a:stretch>
        </p:blipFill>
        <p:spPr>
          <a:xfrm>
            <a:off x="10245175" y="2698938"/>
            <a:ext cx="1771614" cy="1181076"/>
          </a:xfrm>
          <a:prstGeom prst="rect">
            <a:avLst/>
          </a:prstGeom>
          <a:ln>
            <a:noFill/>
          </a:ln>
          <a:effectLst>
            <a:softEdge rad="112500"/>
          </a:effectLst>
        </p:spPr>
      </p:pic>
      <p:pic>
        <p:nvPicPr>
          <p:cNvPr id="6" name="Picture 5">
            <a:extLst>
              <a:ext uri="{FF2B5EF4-FFF2-40B4-BE49-F238E27FC236}">
                <a16:creationId xmlns:a16="http://schemas.microsoft.com/office/drawing/2014/main" id="{69D03C19-7AD6-46C9-B3C1-1CA537822EB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245911" y="4255325"/>
            <a:ext cx="1771614" cy="1328214"/>
          </a:xfrm>
          <a:prstGeom prst="rect">
            <a:avLst/>
          </a:prstGeom>
          <a:ln>
            <a:noFill/>
          </a:ln>
          <a:effectLst>
            <a:softEdge rad="112500"/>
          </a:effectLst>
        </p:spPr>
      </p:pic>
      <p:sp>
        <p:nvSpPr>
          <p:cNvPr id="7" name="Down Arrow 8">
            <a:extLst>
              <a:ext uri="{FF2B5EF4-FFF2-40B4-BE49-F238E27FC236}">
                <a16:creationId xmlns:a16="http://schemas.microsoft.com/office/drawing/2014/main" id="{8834884C-E46A-48A2-AB6C-308D64312D4A}"/>
              </a:ext>
            </a:extLst>
          </p:cNvPr>
          <p:cNvSpPr/>
          <p:nvPr/>
        </p:nvSpPr>
        <p:spPr>
          <a:xfrm>
            <a:off x="10790514" y="3597123"/>
            <a:ext cx="680936" cy="947209"/>
          </a:xfrm>
          <a:prstGeom prst="down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6825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2BE0-09C0-40C6-BF9B-D43FB817F217}"/>
              </a:ext>
            </a:extLst>
          </p:cNvPr>
          <p:cNvSpPr>
            <a:spLocks noGrp="1"/>
          </p:cNvSpPr>
          <p:nvPr>
            <p:ph type="title"/>
          </p:nvPr>
        </p:nvSpPr>
        <p:spPr/>
        <p:txBody>
          <a:bodyPr/>
          <a:lstStyle/>
          <a:p>
            <a:r>
              <a:rPr lang="en-US"/>
              <a:t>So what are we using for this module?</a:t>
            </a:r>
            <a:endParaRPr lang="en-GB" dirty="0"/>
          </a:p>
        </p:txBody>
      </p:sp>
      <p:sp>
        <p:nvSpPr>
          <p:cNvPr id="3" name="Content Placeholder 2">
            <a:extLst>
              <a:ext uri="{FF2B5EF4-FFF2-40B4-BE49-F238E27FC236}">
                <a16:creationId xmlns:a16="http://schemas.microsoft.com/office/drawing/2014/main" id="{E32B9F34-F398-409A-BD96-A090946FEB22}"/>
              </a:ext>
            </a:extLst>
          </p:cNvPr>
          <p:cNvSpPr>
            <a:spLocks noGrp="1"/>
          </p:cNvSpPr>
          <p:nvPr>
            <p:ph idx="1"/>
          </p:nvPr>
        </p:nvSpPr>
        <p:spPr>
          <a:xfrm>
            <a:off x="174475" y="1491396"/>
            <a:ext cx="11843055" cy="4953251"/>
          </a:xfrm>
        </p:spPr>
        <p:txBody>
          <a:bodyPr>
            <a:normAutofit/>
          </a:bodyPr>
          <a:lstStyle/>
          <a:p>
            <a:pPr marL="0" indent="0">
              <a:buNone/>
            </a:pPr>
            <a:endParaRPr lang="en-US" b="1" dirty="0"/>
          </a:p>
          <a:p>
            <a:pPr marL="0" indent="0">
              <a:buNone/>
            </a:pPr>
            <a:r>
              <a:rPr lang="en-US" b="1" dirty="0"/>
              <a:t>Programming Language			: 	</a:t>
            </a:r>
            <a:r>
              <a:rPr lang="en-US" dirty="0"/>
              <a:t>C#</a:t>
            </a:r>
            <a:endParaRPr lang="en-US" b="1" dirty="0"/>
          </a:p>
          <a:p>
            <a:pPr marL="0" indent="0">
              <a:buNone/>
            </a:pPr>
            <a:endParaRPr lang="en-US" b="1" dirty="0"/>
          </a:p>
          <a:p>
            <a:pPr marL="0" indent="0">
              <a:buNone/>
            </a:pPr>
            <a:r>
              <a:rPr lang="en-US" b="1" dirty="0"/>
              <a:t>Integrated Development Environment	: 	</a:t>
            </a:r>
            <a:r>
              <a:rPr lang="en-US" dirty="0"/>
              <a:t>Microsoft</a:t>
            </a:r>
            <a:r>
              <a:rPr lang="en-US" b="1" dirty="0"/>
              <a:t> </a:t>
            </a:r>
            <a:r>
              <a:rPr lang="en-US" dirty="0"/>
              <a:t>Visual Studio</a:t>
            </a:r>
            <a:endParaRPr lang="en-US" b="1" dirty="0"/>
          </a:p>
          <a:p>
            <a:pPr lvl="1"/>
            <a:endParaRPr lang="en-GB" altLang="en-US" b="1" dirty="0"/>
          </a:p>
          <a:p>
            <a:pPr lvl="1"/>
            <a:endParaRPr lang="en-GB" altLang="en-US" b="1" dirty="0"/>
          </a:p>
          <a:p>
            <a:endParaRPr lang="en-US" sz="2400" dirty="0"/>
          </a:p>
          <a:p>
            <a:pPr lvl="1"/>
            <a:endParaRPr lang="en-US" dirty="0"/>
          </a:p>
          <a:p>
            <a:endParaRPr lang="en-US" sz="2400" dirty="0"/>
          </a:p>
        </p:txBody>
      </p:sp>
      <p:sp>
        <p:nvSpPr>
          <p:cNvPr id="4" name="Slide Number Placeholder 3">
            <a:extLst>
              <a:ext uri="{FF2B5EF4-FFF2-40B4-BE49-F238E27FC236}">
                <a16:creationId xmlns:a16="http://schemas.microsoft.com/office/drawing/2014/main" id="{3AD874A6-BAE0-4C8C-8487-9C131ACD5FA1}"/>
              </a:ext>
            </a:extLst>
          </p:cNvPr>
          <p:cNvSpPr>
            <a:spLocks noGrp="1"/>
          </p:cNvSpPr>
          <p:nvPr>
            <p:ph type="sldNum" sz="quarter" idx="12"/>
          </p:nvPr>
        </p:nvSpPr>
        <p:spPr/>
        <p:txBody>
          <a:bodyPr/>
          <a:lstStyle/>
          <a:p>
            <a:fld id="{ABB0E0A7-8D35-4E03-8104-765FE415AF17}" type="slidenum">
              <a:rPr lang="en-GB" smtClean="0"/>
              <a:t>16</a:t>
            </a:fld>
            <a:endParaRPr lang="en-GB"/>
          </a:p>
        </p:txBody>
      </p:sp>
      <p:pic>
        <p:nvPicPr>
          <p:cNvPr id="1026" name="Picture 2" descr="Visual Studio 2019 For Mac Logo - Visual Studio Mac Icon, HD Png Download ,  Transparent Png Image - PNGitem">
            <a:extLst>
              <a:ext uri="{FF2B5EF4-FFF2-40B4-BE49-F238E27FC236}">
                <a16:creationId xmlns:a16="http://schemas.microsoft.com/office/drawing/2014/main" id="{23653D22-F0DC-6740-8924-BFE9B1B3D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25" y="4543841"/>
            <a:ext cx="1711629" cy="1904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icon like Visual Studio 2019 · Issue #69803 · microsoft/vscode · GitHub">
            <a:extLst>
              <a:ext uri="{FF2B5EF4-FFF2-40B4-BE49-F238E27FC236}">
                <a16:creationId xmlns:a16="http://schemas.microsoft.com/office/drawing/2014/main" id="{308F6209-990A-D140-A9A3-01FE43D4D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8377" y="4414229"/>
            <a:ext cx="1985803" cy="1904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 Development Fundamentals | Pluralsight">
            <a:extLst>
              <a:ext uri="{FF2B5EF4-FFF2-40B4-BE49-F238E27FC236}">
                <a16:creationId xmlns:a16="http://schemas.microsoft.com/office/drawing/2014/main" id="{A3A3A361-4620-DC40-9AC6-A7F218C1C2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0903" y="3995004"/>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961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2BE0-09C0-40C6-BF9B-D43FB817F217}"/>
              </a:ext>
            </a:extLst>
          </p:cNvPr>
          <p:cNvSpPr>
            <a:spLocks noGrp="1"/>
          </p:cNvSpPr>
          <p:nvPr>
            <p:ph type="title"/>
          </p:nvPr>
        </p:nvSpPr>
        <p:spPr/>
        <p:txBody>
          <a:bodyPr/>
          <a:lstStyle/>
          <a:p>
            <a:r>
              <a:rPr lang="en-US" dirty="0"/>
              <a:t>Development Environment : Windows </a:t>
            </a:r>
            <a:endParaRPr lang="en-GB" dirty="0"/>
          </a:p>
        </p:txBody>
      </p:sp>
      <p:sp>
        <p:nvSpPr>
          <p:cNvPr id="4" name="Slide Number Placeholder 3">
            <a:extLst>
              <a:ext uri="{FF2B5EF4-FFF2-40B4-BE49-F238E27FC236}">
                <a16:creationId xmlns:a16="http://schemas.microsoft.com/office/drawing/2014/main" id="{3AD874A6-BAE0-4C8C-8487-9C131ACD5FA1}"/>
              </a:ext>
            </a:extLst>
          </p:cNvPr>
          <p:cNvSpPr>
            <a:spLocks noGrp="1"/>
          </p:cNvSpPr>
          <p:nvPr>
            <p:ph type="sldNum" sz="quarter" idx="12"/>
          </p:nvPr>
        </p:nvSpPr>
        <p:spPr/>
        <p:txBody>
          <a:bodyPr/>
          <a:lstStyle/>
          <a:p>
            <a:fld id="{ABB0E0A7-8D35-4E03-8104-765FE415AF17}" type="slidenum">
              <a:rPr lang="en-GB" smtClean="0"/>
              <a:t>17</a:t>
            </a:fld>
            <a:endParaRPr lang="en-GB"/>
          </a:p>
        </p:txBody>
      </p:sp>
      <p:pic>
        <p:nvPicPr>
          <p:cNvPr id="5" name="Picture 4">
            <a:extLst>
              <a:ext uri="{FF2B5EF4-FFF2-40B4-BE49-F238E27FC236}">
                <a16:creationId xmlns:a16="http://schemas.microsoft.com/office/drawing/2014/main" id="{BF21ADF9-CB09-4AF9-970B-89DE79751455}"/>
              </a:ext>
            </a:extLst>
          </p:cNvPr>
          <p:cNvPicPr>
            <a:picLocks noChangeAspect="1"/>
          </p:cNvPicPr>
          <p:nvPr/>
        </p:nvPicPr>
        <p:blipFill>
          <a:blip r:embed="rId3"/>
          <a:stretch>
            <a:fillRect/>
          </a:stretch>
        </p:blipFill>
        <p:spPr>
          <a:xfrm>
            <a:off x="2480754" y="1542944"/>
            <a:ext cx="7230491" cy="4684325"/>
          </a:xfrm>
          <a:prstGeom prst="rect">
            <a:avLst/>
          </a:prstGeom>
        </p:spPr>
      </p:pic>
    </p:spTree>
    <p:extLst>
      <p:ext uri="{BB962C8B-B14F-4D97-AF65-F5344CB8AC3E}">
        <p14:creationId xmlns:p14="http://schemas.microsoft.com/office/powerpoint/2010/main" val="3446724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2BE0-09C0-40C6-BF9B-D43FB817F217}"/>
              </a:ext>
            </a:extLst>
          </p:cNvPr>
          <p:cNvSpPr>
            <a:spLocks noGrp="1"/>
          </p:cNvSpPr>
          <p:nvPr>
            <p:ph type="title"/>
          </p:nvPr>
        </p:nvSpPr>
        <p:spPr/>
        <p:txBody>
          <a:bodyPr/>
          <a:lstStyle/>
          <a:p>
            <a:r>
              <a:rPr lang="en-US" dirty="0"/>
              <a:t>Development Environment : Mac</a:t>
            </a:r>
            <a:endParaRPr lang="en-GB" dirty="0"/>
          </a:p>
        </p:txBody>
      </p:sp>
      <p:sp>
        <p:nvSpPr>
          <p:cNvPr id="4" name="Slide Number Placeholder 3">
            <a:extLst>
              <a:ext uri="{FF2B5EF4-FFF2-40B4-BE49-F238E27FC236}">
                <a16:creationId xmlns:a16="http://schemas.microsoft.com/office/drawing/2014/main" id="{3AD874A6-BAE0-4C8C-8487-9C131ACD5FA1}"/>
              </a:ext>
            </a:extLst>
          </p:cNvPr>
          <p:cNvSpPr>
            <a:spLocks noGrp="1"/>
          </p:cNvSpPr>
          <p:nvPr>
            <p:ph type="sldNum" sz="quarter" idx="12"/>
          </p:nvPr>
        </p:nvSpPr>
        <p:spPr/>
        <p:txBody>
          <a:bodyPr/>
          <a:lstStyle/>
          <a:p>
            <a:fld id="{ABB0E0A7-8D35-4E03-8104-765FE415AF17}" type="slidenum">
              <a:rPr lang="en-GB" smtClean="0"/>
              <a:t>18</a:t>
            </a:fld>
            <a:endParaRPr lang="en-GB"/>
          </a:p>
        </p:txBody>
      </p:sp>
      <p:pic>
        <p:nvPicPr>
          <p:cNvPr id="10" name="Picture 9" descr="Graphical user interface, text, application&#10;&#10;Description automatically generated">
            <a:extLst>
              <a:ext uri="{FF2B5EF4-FFF2-40B4-BE49-F238E27FC236}">
                <a16:creationId xmlns:a16="http://schemas.microsoft.com/office/drawing/2014/main" id="{23AB8AE2-2A58-A34A-A375-AD6011B4A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953" y="1065420"/>
            <a:ext cx="10390094" cy="5994285"/>
          </a:xfrm>
          <a:prstGeom prst="rect">
            <a:avLst/>
          </a:prstGeom>
        </p:spPr>
      </p:pic>
    </p:spTree>
    <p:extLst>
      <p:ext uri="{BB962C8B-B14F-4D97-AF65-F5344CB8AC3E}">
        <p14:creationId xmlns:p14="http://schemas.microsoft.com/office/powerpoint/2010/main" val="2421143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2BE0-09C0-40C6-BF9B-D43FB817F217}"/>
              </a:ext>
            </a:extLst>
          </p:cNvPr>
          <p:cNvSpPr>
            <a:spLocks noGrp="1"/>
          </p:cNvSpPr>
          <p:nvPr>
            <p:ph type="title"/>
          </p:nvPr>
        </p:nvSpPr>
        <p:spPr/>
        <p:txBody>
          <a:bodyPr/>
          <a:lstStyle/>
          <a:p>
            <a:r>
              <a:rPr lang="en-US" dirty="0"/>
              <a:t>Hello World!</a:t>
            </a:r>
            <a:endParaRPr lang="en-GB" dirty="0"/>
          </a:p>
        </p:txBody>
      </p:sp>
      <p:sp>
        <p:nvSpPr>
          <p:cNvPr id="4" name="Slide Number Placeholder 3">
            <a:extLst>
              <a:ext uri="{FF2B5EF4-FFF2-40B4-BE49-F238E27FC236}">
                <a16:creationId xmlns:a16="http://schemas.microsoft.com/office/drawing/2014/main" id="{3AD874A6-BAE0-4C8C-8487-9C131ACD5FA1}"/>
              </a:ext>
            </a:extLst>
          </p:cNvPr>
          <p:cNvSpPr>
            <a:spLocks noGrp="1"/>
          </p:cNvSpPr>
          <p:nvPr>
            <p:ph type="sldNum" sz="quarter" idx="12"/>
          </p:nvPr>
        </p:nvSpPr>
        <p:spPr/>
        <p:txBody>
          <a:bodyPr/>
          <a:lstStyle/>
          <a:p>
            <a:fld id="{ABB0E0A7-8D35-4E03-8104-765FE415AF17}" type="slidenum">
              <a:rPr lang="en-GB" smtClean="0"/>
              <a:t>19</a:t>
            </a:fld>
            <a:endParaRPr lang="en-GB"/>
          </a:p>
        </p:txBody>
      </p:sp>
      <p:pic>
        <p:nvPicPr>
          <p:cNvPr id="7" name="Picture 6">
            <a:extLst>
              <a:ext uri="{FF2B5EF4-FFF2-40B4-BE49-F238E27FC236}">
                <a16:creationId xmlns:a16="http://schemas.microsoft.com/office/drawing/2014/main" id="{1825E9DC-1441-F54D-9362-ED0F51426E00}"/>
              </a:ext>
            </a:extLst>
          </p:cNvPr>
          <p:cNvPicPr>
            <a:picLocks noChangeAspect="1"/>
          </p:cNvPicPr>
          <p:nvPr/>
        </p:nvPicPr>
        <p:blipFill rotWithShape="1">
          <a:blip r:embed="rId3"/>
          <a:srcRect t="1024" b="-1"/>
          <a:stretch/>
        </p:blipFill>
        <p:spPr>
          <a:xfrm>
            <a:off x="1" y="2070846"/>
            <a:ext cx="8088466" cy="3863501"/>
          </a:xfrm>
          <a:prstGeom prst="rect">
            <a:avLst/>
          </a:prstGeom>
        </p:spPr>
      </p:pic>
      <p:grpSp>
        <p:nvGrpSpPr>
          <p:cNvPr id="11" name="Group 10">
            <a:extLst>
              <a:ext uri="{FF2B5EF4-FFF2-40B4-BE49-F238E27FC236}">
                <a16:creationId xmlns:a16="http://schemas.microsoft.com/office/drawing/2014/main" id="{23240A6D-BCF4-E04C-B0EC-67954C2C26E0}"/>
              </a:ext>
            </a:extLst>
          </p:cNvPr>
          <p:cNvGrpSpPr/>
          <p:nvPr/>
        </p:nvGrpSpPr>
        <p:grpSpPr>
          <a:xfrm>
            <a:off x="2514600" y="1955037"/>
            <a:ext cx="4262719" cy="392982"/>
            <a:chOff x="2514600" y="1955037"/>
            <a:chExt cx="4262719" cy="392982"/>
          </a:xfrm>
        </p:grpSpPr>
        <p:sp>
          <p:nvSpPr>
            <p:cNvPr id="8" name="Right Arrow 7">
              <a:extLst>
                <a:ext uri="{FF2B5EF4-FFF2-40B4-BE49-F238E27FC236}">
                  <a16:creationId xmlns:a16="http://schemas.microsoft.com/office/drawing/2014/main" id="{E70B4505-A2F7-E047-9E13-5E06B6B0E944}"/>
                </a:ext>
              </a:extLst>
            </p:cNvPr>
            <p:cNvSpPr/>
            <p:nvPr/>
          </p:nvSpPr>
          <p:spPr>
            <a:xfrm rot="10800000">
              <a:off x="2514600" y="1955037"/>
              <a:ext cx="793377" cy="392981"/>
            </a:xfrm>
            <a:prstGeom prst="rightArrow">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068DA0-957E-7F43-A1F4-9CFF78A43F7D}"/>
                </a:ext>
              </a:extLst>
            </p:cNvPr>
            <p:cNvSpPr txBox="1"/>
            <p:nvPr/>
          </p:nvSpPr>
          <p:spPr>
            <a:xfrm>
              <a:off x="3496236" y="1978687"/>
              <a:ext cx="3281083" cy="369332"/>
            </a:xfrm>
            <a:prstGeom prst="rect">
              <a:avLst/>
            </a:prstGeom>
            <a:noFill/>
          </p:spPr>
          <p:txBody>
            <a:bodyPr wrap="square" rtlCol="0">
              <a:spAutoFit/>
            </a:bodyPr>
            <a:lstStyle/>
            <a:p>
              <a:r>
                <a:rPr lang="en-US" dirty="0"/>
                <a:t>Some text</a:t>
              </a:r>
            </a:p>
          </p:txBody>
        </p:sp>
      </p:grpSp>
      <p:grpSp>
        <p:nvGrpSpPr>
          <p:cNvPr id="13" name="Group 12">
            <a:extLst>
              <a:ext uri="{FF2B5EF4-FFF2-40B4-BE49-F238E27FC236}">
                <a16:creationId xmlns:a16="http://schemas.microsoft.com/office/drawing/2014/main" id="{9DD5E626-2165-E245-B458-A9E4662D6156}"/>
              </a:ext>
            </a:extLst>
          </p:cNvPr>
          <p:cNvGrpSpPr/>
          <p:nvPr/>
        </p:nvGrpSpPr>
        <p:grpSpPr>
          <a:xfrm>
            <a:off x="3124200" y="2584507"/>
            <a:ext cx="4262719" cy="392982"/>
            <a:chOff x="2514600" y="1955037"/>
            <a:chExt cx="4262719" cy="392982"/>
          </a:xfrm>
        </p:grpSpPr>
        <p:sp>
          <p:nvSpPr>
            <p:cNvPr id="14" name="Right Arrow 13">
              <a:extLst>
                <a:ext uri="{FF2B5EF4-FFF2-40B4-BE49-F238E27FC236}">
                  <a16:creationId xmlns:a16="http://schemas.microsoft.com/office/drawing/2014/main" id="{047EA043-50AF-CD42-BC93-07F1382BCD88}"/>
                </a:ext>
              </a:extLst>
            </p:cNvPr>
            <p:cNvSpPr/>
            <p:nvPr/>
          </p:nvSpPr>
          <p:spPr>
            <a:xfrm rot="10800000">
              <a:off x="2514600" y="1955037"/>
              <a:ext cx="793377" cy="392981"/>
            </a:xfrm>
            <a:prstGeom prst="rightArrow">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55C98DB-AE01-434B-AEB9-DC014B21C835}"/>
                </a:ext>
              </a:extLst>
            </p:cNvPr>
            <p:cNvSpPr txBox="1"/>
            <p:nvPr/>
          </p:nvSpPr>
          <p:spPr>
            <a:xfrm>
              <a:off x="3496236" y="1978687"/>
              <a:ext cx="3281083" cy="369332"/>
            </a:xfrm>
            <a:prstGeom prst="rect">
              <a:avLst/>
            </a:prstGeom>
            <a:noFill/>
          </p:spPr>
          <p:txBody>
            <a:bodyPr wrap="square" rtlCol="0">
              <a:spAutoFit/>
            </a:bodyPr>
            <a:lstStyle/>
            <a:p>
              <a:r>
                <a:rPr lang="en-US" dirty="0"/>
                <a:t>Some text</a:t>
              </a:r>
            </a:p>
          </p:txBody>
        </p:sp>
      </p:grpSp>
      <p:grpSp>
        <p:nvGrpSpPr>
          <p:cNvPr id="16" name="Group 15">
            <a:extLst>
              <a:ext uri="{FF2B5EF4-FFF2-40B4-BE49-F238E27FC236}">
                <a16:creationId xmlns:a16="http://schemas.microsoft.com/office/drawing/2014/main" id="{394EEFC0-78DD-DB41-A878-A9A40287E0BC}"/>
              </a:ext>
            </a:extLst>
          </p:cNvPr>
          <p:cNvGrpSpPr/>
          <p:nvPr/>
        </p:nvGrpSpPr>
        <p:grpSpPr>
          <a:xfrm>
            <a:off x="3124200" y="3236975"/>
            <a:ext cx="4262719" cy="392982"/>
            <a:chOff x="2514600" y="1955037"/>
            <a:chExt cx="4262719" cy="392982"/>
          </a:xfrm>
        </p:grpSpPr>
        <p:sp>
          <p:nvSpPr>
            <p:cNvPr id="17" name="Right Arrow 16">
              <a:extLst>
                <a:ext uri="{FF2B5EF4-FFF2-40B4-BE49-F238E27FC236}">
                  <a16:creationId xmlns:a16="http://schemas.microsoft.com/office/drawing/2014/main" id="{246BF7AD-CE39-3742-ABA7-CD5233A236CF}"/>
                </a:ext>
              </a:extLst>
            </p:cNvPr>
            <p:cNvSpPr/>
            <p:nvPr/>
          </p:nvSpPr>
          <p:spPr>
            <a:xfrm rot="10800000">
              <a:off x="2514600" y="1955037"/>
              <a:ext cx="793377" cy="392981"/>
            </a:xfrm>
            <a:prstGeom prst="rightArrow">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CE772C7-ADB0-D543-AADB-F7099A6AF491}"/>
                </a:ext>
              </a:extLst>
            </p:cNvPr>
            <p:cNvSpPr txBox="1"/>
            <p:nvPr/>
          </p:nvSpPr>
          <p:spPr>
            <a:xfrm>
              <a:off x="3496236" y="1978687"/>
              <a:ext cx="3281083" cy="369332"/>
            </a:xfrm>
            <a:prstGeom prst="rect">
              <a:avLst/>
            </a:prstGeom>
            <a:noFill/>
          </p:spPr>
          <p:txBody>
            <a:bodyPr wrap="square" rtlCol="0">
              <a:spAutoFit/>
            </a:bodyPr>
            <a:lstStyle/>
            <a:p>
              <a:r>
                <a:rPr lang="en-US" dirty="0"/>
                <a:t>Some text</a:t>
              </a:r>
            </a:p>
          </p:txBody>
        </p:sp>
      </p:grpSp>
      <p:grpSp>
        <p:nvGrpSpPr>
          <p:cNvPr id="19" name="Group 18">
            <a:extLst>
              <a:ext uri="{FF2B5EF4-FFF2-40B4-BE49-F238E27FC236}">
                <a16:creationId xmlns:a16="http://schemas.microsoft.com/office/drawing/2014/main" id="{46A750B3-22A9-134F-A52B-92029CAFEAC8}"/>
              </a:ext>
            </a:extLst>
          </p:cNvPr>
          <p:cNvGrpSpPr/>
          <p:nvPr/>
        </p:nvGrpSpPr>
        <p:grpSpPr>
          <a:xfrm>
            <a:off x="5957107" y="3883180"/>
            <a:ext cx="4262719" cy="392982"/>
            <a:chOff x="2514600" y="1955037"/>
            <a:chExt cx="4262719" cy="392982"/>
          </a:xfrm>
        </p:grpSpPr>
        <p:sp>
          <p:nvSpPr>
            <p:cNvPr id="20" name="Right Arrow 19">
              <a:extLst>
                <a:ext uri="{FF2B5EF4-FFF2-40B4-BE49-F238E27FC236}">
                  <a16:creationId xmlns:a16="http://schemas.microsoft.com/office/drawing/2014/main" id="{895CCB56-EC47-014F-8742-D5F7CA416EAB}"/>
                </a:ext>
              </a:extLst>
            </p:cNvPr>
            <p:cNvSpPr/>
            <p:nvPr/>
          </p:nvSpPr>
          <p:spPr>
            <a:xfrm rot="10800000">
              <a:off x="2514600" y="1955037"/>
              <a:ext cx="793377" cy="392981"/>
            </a:xfrm>
            <a:prstGeom prst="rightArrow">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4A98D65-A1BC-8C4B-9AC2-9C918719A15A}"/>
                </a:ext>
              </a:extLst>
            </p:cNvPr>
            <p:cNvSpPr txBox="1"/>
            <p:nvPr/>
          </p:nvSpPr>
          <p:spPr>
            <a:xfrm>
              <a:off x="3496236" y="1978687"/>
              <a:ext cx="3281083" cy="369332"/>
            </a:xfrm>
            <a:prstGeom prst="rect">
              <a:avLst/>
            </a:prstGeom>
            <a:noFill/>
          </p:spPr>
          <p:txBody>
            <a:bodyPr wrap="square" rtlCol="0">
              <a:spAutoFit/>
            </a:bodyPr>
            <a:lstStyle/>
            <a:p>
              <a:r>
                <a:rPr lang="en-US" dirty="0"/>
                <a:t>Some text</a:t>
              </a:r>
            </a:p>
          </p:txBody>
        </p:sp>
      </p:grpSp>
    </p:spTree>
    <p:extLst>
      <p:ext uri="{BB962C8B-B14F-4D97-AF65-F5344CB8AC3E}">
        <p14:creationId xmlns:p14="http://schemas.microsoft.com/office/powerpoint/2010/main" val="2104948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1DFF-BE0E-42D9-9770-DCEECE66A8CD}"/>
              </a:ext>
            </a:extLst>
          </p:cNvPr>
          <p:cNvSpPr>
            <a:spLocks noGrp="1"/>
          </p:cNvSpPr>
          <p:nvPr>
            <p:ph type="title"/>
          </p:nvPr>
        </p:nvSpPr>
        <p:spPr/>
        <p:txBody>
          <a:bodyPr/>
          <a:lstStyle/>
          <a:p>
            <a:r>
              <a:rPr lang="en-US" dirty="0"/>
              <a:t>Welcome to CO1404!</a:t>
            </a:r>
            <a:endParaRPr lang="en-GB" dirty="0"/>
          </a:p>
        </p:txBody>
      </p:sp>
      <p:sp>
        <p:nvSpPr>
          <p:cNvPr id="3" name="Content Placeholder 2">
            <a:extLst>
              <a:ext uri="{FF2B5EF4-FFF2-40B4-BE49-F238E27FC236}">
                <a16:creationId xmlns:a16="http://schemas.microsoft.com/office/drawing/2014/main" id="{9A62CF28-21D8-4674-AC8D-DB4373B6B35D}"/>
              </a:ext>
            </a:extLst>
          </p:cNvPr>
          <p:cNvSpPr>
            <a:spLocks noGrp="1"/>
          </p:cNvSpPr>
          <p:nvPr>
            <p:ph idx="1"/>
          </p:nvPr>
        </p:nvSpPr>
        <p:spPr/>
        <p:txBody>
          <a:bodyPr/>
          <a:lstStyle/>
          <a:p>
            <a:r>
              <a:rPr lang="en-US" dirty="0"/>
              <a:t>I will be your guide</a:t>
            </a:r>
            <a:endParaRPr lang="en-GB" dirty="0"/>
          </a:p>
        </p:txBody>
      </p:sp>
      <p:sp>
        <p:nvSpPr>
          <p:cNvPr id="4" name="Slide Number Placeholder 3">
            <a:extLst>
              <a:ext uri="{FF2B5EF4-FFF2-40B4-BE49-F238E27FC236}">
                <a16:creationId xmlns:a16="http://schemas.microsoft.com/office/drawing/2014/main" id="{58DAB4B1-CB5F-4CFC-AD2F-20CF32A0893A}"/>
              </a:ext>
            </a:extLst>
          </p:cNvPr>
          <p:cNvSpPr>
            <a:spLocks noGrp="1"/>
          </p:cNvSpPr>
          <p:nvPr>
            <p:ph type="sldNum" sz="quarter" idx="12"/>
          </p:nvPr>
        </p:nvSpPr>
        <p:spPr/>
        <p:txBody>
          <a:bodyPr/>
          <a:lstStyle/>
          <a:p>
            <a:fld id="{ABB0E0A7-8D35-4E03-8104-765FE415AF17}" type="slidenum">
              <a:rPr lang="en-GB" smtClean="0"/>
              <a:t>2</a:t>
            </a:fld>
            <a:endParaRPr lang="en-GB"/>
          </a:p>
        </p:txBody>
      </p:sp>
      <p:pic>
        <p:nvPicPr>
          <p:cNvPr id="12290" name="Picture 2">
            <a:extLst>
              <a:ext uri="{FF2B5EF4-FFF2-40B4-BE49-F238E27FC236}">
                <a16:creationId xmlns:a16="http://schemas.microsoft.com/office/drawing/2014/main" id="{45F6EC72-6DB3-4344-A133-D8EA5235E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170" y="2273082"/>
            <a:ext cx="5309209" cy="379229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Look at These Insane Ideas for 'Rick and Morty' Season 5">
            <a:extLst>
              <a:ext uri="{FF2B5EF4-FFF2-40B4-BE49-F238E27FC236}">
                <a16:creationId xmlns:a16="http://schemas.microsoft.com/office/drawing/2014/main" id="{52D4E0F8-C79A-4B37-96E0-F5DDA4292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248" y="2829197"/>
            <a:ext cx="4466771" cy="268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08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4581-FE6C-4FFD-9557-D1E7B03C8955}"/>
              </a:ext>
            </a:extLst>
          </p:cNvPr>
          <p:cNvSpPr>
            <a:spLocks noGrp="1"/>
          </p:cNvSpPr>
          <p:nvPr>
            <p:ph type="title"/>
          </p:nvPr>
        </p:nvSpPr>
        <p:spPr/>
        <p:txBody>
          <a:bodyPr/>
          <a:lstStyle/>
          <a:p>
            <a:r>
              <a:rPr lang="en-GB" b="1"/>
              <a:t>In Summary</a:t>
            </a:r>
          </a:p>
        </p:txBody>
      </p:sp>
      <p:sp>
        <p:nvSpPr>
          <p:cNvPr id="3" name="Content Placeholder 2">
            <a:extLst>
              <a:ext uri="{FF2B5EF4-FFF2-40B4-BE49-F238E27FC236}">
                <a16:creationId xmlns:a16="http://schemas.microsoft.com/office/drawing/2014/main" id="{B38904A6-5B74-4071-9759-25C98C4E6194}"/>
              </a:ext>
            </a:extLst>
          </p:cNvPr>
          <p:cNvSpPr>
            <a:spLocks noGrp="1"/>
          </p:cNvSpPr>
          <p:nvPr>
            <p:ph idx="1"/>
          </p:nvPr>
        </p:nvSpPr>
        <p:spPr/>
        <p:txBody>
          <a:bodyPr>
            <a:normAutofit/>
          </a:bodyPr>
          <a:lstStyle/>
          <a:p>
            <a:pPr marL="0" indent="0">
              <a:buClr>
                <a:srgbClr val="00B050"/>
              </a:buClr>
              <a:buSzPct val="110000"/>
              <a:buNone/>
            </a:pPr>
            <a:r>
              <a:rPr lang="en-GB" b="1" dirty="0"/>
              <a:t>In today’s l</a:t>
            </a:r>
            <a:r>
              <a:rPr lang="en-GB" b="1" u="sng" dirty="0"/>
              <a:t>ecture</a:t>
            </a:r>
            <a:r>
              <a:rPr lang="en-GB" b="1" dirty="0"/>
              <a:t> we have discussed:</a:t>
            </a:r>
            <a:br>
              <a:rPr lang="en-GB" b="1" dirty="0"/>
            </a:br>
            <a:endParaRPr lang="en-GB" sz="2400" b="1" dirty="0"/>
          </a:p>
          <a:p>
            <a:pPr>
              <a:buClr>
                <a:srgbClr val="00B050"/>
              </a:buClr>
              <a:buSzPct val="110000"/>
              <a:buFont typeface="Wingdings" pitchFamily="2" charset="2"/>
              <a:buChar char="ü"/>
            </a:pPr>
            <a:r>
              <a:rPr lang="en-GB" sz="2400" dirty="0"/>
              <a:t> The module, assessment and expectations </a:t>
            </a:r>
            <a:r>
              <a:rPr lang="en-GB" sz="1400" b="1" dirty="0">
                <a:solidFill>
                  <a:srgbClr val="FF8B00"/>
                </a:solidFill>
              </a:rPr>
              <a:t>[ TO.1 ]</a:t>
            </a:r>
          </a:p>
          <a:p>
            <a:pPr marL="0" indent="0" fontAlgn="t">
              <a:buClr>
                <a:srgbClr val="00B050"/>
              </a:buClr>
              <a:buSzPct val="110000"/>
              <a:buNone/>
            </a:pPr>
            <a:endParaRPr lang="en-GB" sz="2000" dirty="0"/>
          </a:p>
          <a:p>
            <a:pPr lvl="0">
              <a:buClr>
                <a:srgbClr val="00B050"/>
              </a:buClr>
              <a:buSzPct val="110000"/>
              <a:buFont typeface="Wingdings" pitchFamily="2" charset="2"/>
              <a:buChar char="ü"/>
            </a:pPr>
            <a:r>
              <a:rPr lang="en-GB" sz="2400" dirty="0"/>
              <a:t> What is programming </a:t>
            </a:r>
            <a:r>
              <a:rPr lang="en-GB" sz="1400" b="1" dirty="0">
                <a:solidFill>
                  <a:srgbClr val="FF8B00"/>
                </a:solidFill>
              </a:rPr>
              <a:t>[ TO.2 ]</a:t>
            </a:r>
          </a:p>
          <a:p>
            <a:pPr fontAlgn="t">
              <a:buClr>
                <a:srgbClr val="00B050"/>
              </a:buClr>
              <a:buSzPct val="110000"/>
              <a:buFont typeface="Wingdings" pitchFamily="2" charset="2"/>
              <a:buChar char="ü"/>
            </a:pPr>
            <a:endParaRPr lang="en-GB" dirty="0"/>
          </a:p>
          <a:p>
            <a:pPr marL="0" indent="0" fontAlgn="t">
              <a:buClr>
                <a:srgbClr val="00B050"/>
              </a:buClr>
              <a:buSzPct val="110000"/>
              <a:buNone/>
            </a:pPr>
            <a:r>
              <a:rPr lang="en-GB" b="1" dirty="0"/>
              <a:t>In the </a:t>
            </a:r>
            <a:r>
              <a:rPr lang="en-GB" b="1" u="sng" dirty="0"/>
              <a:t>practical</a:t>
            </a:r>
            <a:r>
              <a:rPr lang="en-GB" b="1" dirty="0"/>
              <a:t> element we are going to apply our new theoretical knowledge and :</a:t>
            </a:r>
            <a:br>
              <a:rPr lang="en-GB" b="1" dirty="0"/>
            </a:br>
            <a:endParaRPr lang="en-GB" b="1" dirty="0"/>
          </a:p>
          <a:p>
            <a:pPr>
              <a:buClr>
                <a:srgbClr val="00B050"/>
              </a:buClr>
              <a:buSzPct val="110000"/>
              <a:buFont typeface="Wingdings" panose="05000000000000000000" pitchFamily="2" charset="2"/>
              <a:buChar char=":"/>
            </a:pPr>
            <a:r>
              <a:rPr lang="en-GB" sz="2400" dirty="0"/>
              <a:t> Familiarise yourself with the IDE </a:t>
            </a:r>
            <a:r>
              <a:rPr lang="en-GB" sz="1400" b="1" dirty="0">
                <a:solidFill>
                  <a:srgbClr val="FF8B00"/>
                </a:solidFill>
              </a:rPr>
              <a:t>[ PO.1 ]</a:t>
            </a:r>
          </a:p>
          <a:p>
            <a:pPr marL="0" lvl="0" indent="0">
              <a:lnSpc>
                <a:spcPct val="110000"/>
              </a:lnSpc>
              <a:buClr>
                <a:srgbClr val="00B050"/>
              </a:buClr>
              <a:buSzPct val="110000"/>
              <a:buNone/>
            </a:pPr>
            <a:endParaRPr lang="en-GB" dirty="0"/>
          </a:p>
          <a:p>
            <a:endParaRPr lang="en-GB" dirty="0"/>
          </a:p>
        </p:txBody>
      </p:sp>
      <p:pic>
        <p:nvPicPr>
          <p:cNvPr id="7" name="Picture 6">
            <a:extLst>
              <a:ext uri="{FF2B5EF4-FFF2-40B4-BE49-F238E27FC236}">
                <a16:creationId xmlns:a16="http://schemas.microsoft.com/office/drawing/2014/main" id="{277243A7-951D-2E48-B8A9-D99CDA96DDD4}"/>
              </a:ext>
            </a:extLst>
          </p:cNvPr>
          <p:cNvPicPr>
            <a:picLocks noChangeAspect="1"/>
          </p:cNvPicPr>
          <p:nvPr/>
        </p:nvPicPr>
        <p:blipFill rotWithShape="1">
          <a:blip r:embed="rId3"/>
          <a:srcRect t="6726" r="11459"/>
          <a:stretch/>
        </p:blipFill>
        <p:spPr>
          <a:xfrm>
            <a:off x="9777824" y="2"/>
            <a:ext cx="2414176" cy="2543211"/>
          </a:xfrm>
          <a:prstGeom prst="rect">
            <a:avLst/>
          </a:prstGeom>
        </p:spPr>
      </p:pic>
      <p:sp>
        <p:nvSpPr>
          <p:cNvPr id="9" name="Slide Number Placeholder 8">
            <a:extLst>
              <a:ext uri="{FF2B5EF4-FFF2-40B4-BE49-F238E27FC236}">
                <a16:creationId xmlns:a16="http://schemas.microsoft.com/office/drawing/2014/main" id="{4D7E46A7-594E-7849-9B4E-948C279AFC12}"/>
              </a:ext>
            </a:extLst>
          </p:cNvPr>
          <p:cNvSpPr>
            <a:spLocks noGrp="1"/>
          </p:cNvSpPr>
          <p:nvPr>
            <p:ph type="sldNum" sz="quarter" idx="12"/>
          </p:nvPr>
        </p:nvSpPr>
        <p:spPr/>
        <p:txBody>
          <a:bodyPr/>
          <a:lstStyle/>
          <a:p>
            <a:fld id="{ABB0E0A7-8D35-4E03-8104-765FE415AF17}" type="slidenum">
              <a:rPr lang="en-GB" smtClean="0"/>
              <a:t>20</a:t>
            </a:fld>
            <a:endParaRPr lang="en-GB"/>
          </a:p>
        </p:txBody>
      </p:sp>
    </p:spTree>
    <p:extLst>
      <p:ext uri="{BB962C8B-B14F-4D97-AF65-F5344CB8AC3E}">
        <p14:creationId xmlns:p14="http://schemas.microsoft.com/office/powerpoint/2010/main" val="87850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4581-FE6C-4FFD-9557-D1E7B03C8955}"/>
              </a:ext>
            </a:extLst>
          </p:cNvPr>
          <p:cNvSpPr>
            <a:spLocks noGrp="1"/>
          </p:cNvSpPr>
          <p:nvPr>
            <p:ph type="title"/>
          </p:nvPr>
        </p:nvSpPr>
        <p:spPr>
          <a:xfrm>
            <a:off x="831851" y="0"/>
            <a:ext cx="10515600" cy="6858000"/>
          </a:xfrm>
        </p:spPr>
        <p:txBody>
          <a:bodyPr anchor="ctr"/>
          <a:lstStyle/>
          <a:p>
            <a:pPr algn="ctr"/>
            <a:br>
              <a:rPr lang="en-GB" dirty="0"/>
            </a:br>
            <a:br>
              <a:rPr lang="en-GB" dirty="0"/>
            </a:br>
            <a:br>
              <a:rPr lang="en-GB" dirty="0"/>
            </a:br>
            <a:br>
              <a:rPr lang="en-GB" dirty="0"/>
            </a:br>
            <a:r>
              <a:rPr lang="en-GB" dirty="0"/>
              <a:t>Questions?</a:t>
            </a:r>
          </a:p>
        </p:txBody>
      </p:sp>
      <p:pic>
        <p:nvPicPr>
          <p:cNvPr id="2050" name="Picture 2" descr="Image result for questions">
            <a:extLst>
              <a:ext uri="{FF2B5EF4-FFF2-40B4-BE49-F238E27FC236}">
                <a16:creationId xmlns:a16="http://schemas.microsoft.com/office/drawing/2014/main" id="{A87CD8CA-897D-4051-9C2B-C2BDED44E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571" y="1768173"/>
            <a:ext cx="3464859" cy="205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68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4DBC-9E4A-7D4E-98A1-418F6FB067C0}"/>
              </a:ext>
            </a:extLst>
          </p:cNvPr>
          <p:cNvSpPr>
            <a:spLocks noGrp="1"/>
          </p:cNvSpPr>
          <p:nvPr>
            <p:ph type="title"/>
          </p:nvPr>
        </p:nvSpPr>
        <p:spPr/>
        <p:txBody>
          <a:bodyPr/>
          <a:lstStyle/>
          <a:p>
            <a:r>
              <a:rPr lang="en-GB" dirty="0"/>
              <a:t>What’s Next?</a:t>
            </a:r>
          </a:p>
        </p:txBody>
      </p:sp>
      <p:sp>
        <p:nvSpPr>
          <p:cNvPr id="3" name="Content Placeholder 2">
            <a:extLst>
              <a:ext uri="{FF2B5EF4-FFF2-40B4-BE49-F238E27FC236}">
                <a16:creationId xmlns:a16="http://schemas.microsoft.com/office/drawing/2014/main" id="{8E4F46B9-430F-A245-ACEF-D07C08A1108D}"/>
              </a:ext>
            </a:extLst>
          </p:cNvPr>
          <p:cNvSpPr>
            <a:spLocks noGrp="1"/>
          </p:cNvSpPr>
          <p:nvPr>
            <p:ph idx="1"/>
          </p:nvPr>
        </p:nvSpPr>
        <p:spPr/>
        <p:txBody>
          <a:bodyPr>
            <a:noAutofit/>
          </a:bodyPr>
          <a:lstStyle/>
          <a:p>
            <a:pPr marL="0" indent="0">
              <a:buNone/>
            </a:pPr>
            <a:r>
              <a:rPr lang="en-GB" b="1" dirty="0">
                <a:solidFill>
                  <a:schemeClr val="accent1">
                    <a:lumMod val="75000"/>
                  </a:schemeClr>
                </a:solidFill>
              </a:rPr>
              <a:t>Week 1 Lab </a:t>
            </a:r>
            <a:r>
              <a:rPr lang="en-GB" b="1" dirty="0"/>
              <a:t>– </a:t>
            </a:r>
            <a:r>
              <a:rPr lang="en-GB" sz="2800" b="1" dirty="0">
                <a:solidFill>
                  <a:srgbClr val="FF8B00"/>
                </a:solidFill>
              </a:rPr>
              <a:t>Introduction to Visual Studio</a:t>
            </a:r>
          </a:p>
          <a:p>
            <a:pPr marL="0" indent="0">
              <a:buNone/>
            </a:pPr>
            <a:endParaRPr lang="en-GB" b="1" dirty="0">
              <a:solidFill>
                <a:schemeClr val="accent1">
                  <a:lumMod val="75000"/>
                </a:schemeClr>
              </a:solidFill>
            </a:endParaRPr>
          </a:p>
          <a:p>
            <a:pPr marL="0" indent="0">
              <a:buNone/>
            </a:pPr>
            <a:r>
              <a:rPr lang="en-GB" b="1" dirty="0">
                <a:solidFill>
                  <a:schemeClr val="accent1">
                    <a:lumMod val="75000"/>
                  </a:schemeClr>
                </a:solidFill>
              </a:rPr>
              <a:t>Week 2 Lecture</a:t>
            </a:r>
            <a:r>
              <a:rPr lang="en-GB" b="1" dirty="0">
                <a:solidFill>
                  <a:srgbClr val="FF8B00"/>
                </a:solidFill>
              </a:rPr>
              <a:t> </a:t>
            </a:r>
            <a:r>
              <a:rPr lang="en-GB" b="1" dirty="0"/>
              <a:t>– </a:t>
            </a:r>
            <a:r>
              <a:rPr lang="en-GB" sz="2800" b="1" dirty="0">
                <a:solidFill>
                  <a:srgbClr val="FF8B00"/>
                </a:solidFill>
              </a:rPr>
              <a:t>Variables, Operators, and Conditions</a:t>
            </a:r>
          </a:p>
          <a:p>
            <a:r>
              <a:rPr lang="en-GB" sz="2400" dirty="0"/>
              <a:t>Bring something to take notes!</a:t>
            </a:r>
          </a:p>
          <a:p>
            <a:pPr marL="0" indent="0">
              <a:buNone/>
            </a:pPr>
            <a:endParaRPr lang="en-GB" b="1" dirty="0"/>
          </a:p>
          <a:p>
            <a:pPr marL="0" indent="0">
              <a:buNone/>
            </a:pPr>
            <a:r>
              <a:rPr lang="en-GB" b="1" dirty="0"/>
              <a:t>Announcement/s: </a:t>
            </a:r>
            <a:endParaRPr lang="en-GB" dirty="0"/>
          </a:p>
          <a:p>
            <a:pPr lvl="1"/>
            <a:r>
              <a:rPr lang="en-GB" dirty="0"/>
              <a:t>CO1404 – Intro to Programming </a:t>
            </a:r>
            <a:r>
              <a:rPr lang="en-GB"/>
              <a:t>Teams Channel !</a:t>
            </a:r>
            <a:endParaRPr lang="en-GB" dirty="0"/>
          </a:p>
          <a:p>
            <a:endParaRPr lang="en-GB" dirty="0"/>
          </a:p>
        </p:txBody>
      </p:sp>
      <p:sp>
        <p:nvSpPr>
          <p:cNvPr id="6" name="Slide Number Placeholder 5">
            <a:extLst>
              <a:ext uri="{FF2B5EF4-FFF2-40B4-BE49-F238E27FC236}">
                <a16:creationId xmlns:a16="http://schemas.microsoft.com/office/drawing/2014/main" id="{FE7535D2-4093-744D-A3E5-F0848F6786C1}"/>
              </a:ext>
            </a:extLst>
          </p:cNvPr>
          <p:cNvSpPr>
            <a:spLocks noGrp="1"/>
          </p:cNvSpPr>
          <p:nvPr>
            <p:ph type="sldNum" sz="quarter" idx="12"/>
          </p:nvPr>
        </p:nvSpPr>
        <p:spPr/>
        <p:txBody>
          <a:bodyPr/>
          <a:lstStyle/>
          <a:p>
            <a:fld id="{ABB0E0A7-8D35-4E03-8104-765FE415AF17}" type="slidenum">
              <a:rPr lang="en-GB" smtClean="0"/>
              <a:t>22</a:t>
            </a:fld>
            <a:endParaRPr lang="en-GB"/>
          </a:p>
        </p:txBody>
      </p:sp>
    </p:spTree>
    <p:extLst>
      <p:ext uri="{BB962C8B-B14F-4D97-AF65-F5344CB8AC3E}">
        <p14:creationId xmlns:p14="http://schemas.microsoft.com/office/powerpoint/2010/main" val="2995502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EEDC-B1FD-483F-B7C1-A6D8554BDC15}"/>
              </a:ext>
            </a:extLst>
          </p:cNvPr>
          <p:cNvSpPr>
            <a:spLocks noGrp="1"/>
          </p:cNvSpPr>
          <p:nvPr>
            <p:ph type="title"/>
          </p:nvPr>
        </p:nvSpPr>
        <p:spPr/>
        <p:txBody>
          <a:bodyPr/>
          <a:lstStyle/>
          <a:p>
            <a:r>
              <a:rPr lang="en-GB" dirty="0"/>
              <a:t>Week 1’s Objectives</a:t>
            </a:r>
          </a:p>
        </p:txBody>
      </p:sp>
      <p:sp>
        <p:nvSpPr>
          <p:cNvPr id="15" name="Content Placeholder 14">
            <a:extLst>
              <a:ext uri="{FF2B5EF4-FFF2-40B4-BE49-F238E27FC236}">
                <a16:creationId xmlns:a16="http://schemas.microsoft.com/office/drawing/2014/main" id="{86DA8819-730D-D148-84D6-4A8A836AD29C}"/>
              </a:ext>
            </a:extLst>
          </p:cNvPr>
          <p:cNvSpPr>
            <a:spLocks noGrp="1"/>
          </p:cNvSpPr>
          <p:nvPr>
            <p:ph idx="1"/>
          </p:nvPr>
        </p:nvSpPr>
        <p:spPr/>
        <p:txBody>
          <a:bodyPr/>
          <a:lstStyle/>
          <a:p>
            <a:pPr marL="0" indent="0" fontAlgn="t">
              <a:buNone/>
            </a:pPr>
            <a:r>
              <a:rPr lang="en-GB" b="1" dirty="0">
                <a:solidFill>
                  <a:schemeClr val="tx2">
                    <a:lumMod val="50000"/>
                  </a:schemeClr>
                </a:solidFill>
              </a:rPr>
              <a:t>Theoretical Objectives</a:t>
            </a:r>
            <a:br>
              <a:rPr lang="en-GB" b="1" dirty="0">
                <a:solidFill>
                  <a:schemeClr val="accent1">
                    <a:lumMod val="75000"/>
                  </a:schemeClr>
                </a:solidFill>
              </a:rPr>
            </a:br>
            <a:endParaRPr lang="en-GB" b="1" dirty="0">
              <a:solidFill>
                <a:schemeClr val="accent1">
                  <a:lumMod val="75000"/>
                </a:schemeClr>
              </a:solidFill>
            </a:endParaRPr>
          </a:p>
          <a:p>
            <a:pPr lvl="1" defTabSz="914400">
              <a:lnSpc>
                <a:spcPct val="100000"/>
              </a:lnSpc>
              <a:spcBef>
                <a:spcPts val="0"/>
              </a:spcBef>
              <a:defRPr/>
            </a:pPr>
            <a:r>
              <a:rPr lang="en-GB" b="1" dirty="0">
                <a:solidFill>
                  <a:srgbClr val="FF8B00"/>
                </a:solidFill>
              </a:rPr>
              <a:t>TO.1</a:t>
            </a:r>
            <a:r>
              <a:rPr lang="en-GB" b="1" dirty="0"/>
              <a:t> : 	</a:t>
            </a:r>
            <a:r>
              <a:rPr lang="en-GB" dirty="0"/>
              <a:t>Module overview, tutors,  rules of engagement, and expectations.</a:t>
            </a:r>
            <a:endParaRPr lang="en-GB" b="1" dirty="0">
              <a:solidFill>
                <a:srgbClr val="FF8B00"/>
              </a:solidFill>
            </a:endParaRPr>
          </a:p>
          <a:p>
            <a:pPr lvl="1" defTabSz="914400">
              <a:lnSpc>
                <a:spcPct val="100000"/>
              </a:lnSpc>
              <a:spcBef>
                <a:spcPts val="0"/>
              </a:spcBef>
              <a:defRPr/>
            </a:pPr>
            <a:r>
              <a:rPr lang="en-GB" b="1" dirty="0">
                <a:solidFill>
                  <a:srgbClr val="FF8B00"/>
                </a:solidFill>
              </a:rPr>
              <a:t>TO.2 </a:t>
            </a:r>
            <a:r>
              <a:rPr lang="en-GB" b="1" dirty="0"/>
              <a:t>: 	</a:t>
            </a:r>
            <a:r>
              <a:rPr lang="en-GB" dirty="0"/>
              <a:t>Brief introduction to programming.</a:t>
            </a:r>
          </a:p>
          <a:p>
            <a:pPr lvl="1"/>
            <a:endParaRPr lang="en-GB" dirty="0"/>
          </a:p>
          <a:p>
            <a:pPr marL="0" indent="0">
              <a:buNone/>
            </a:pPr>
            <a:r>
              <a:rPr lang="en-GB" b="1" dirty="0">
                <a:solidFill>
                  <a:schemeClr val="tx2">
                    <a:lumMod val="50000"/>
                  </a:schemeClr>
                </a:solidFill>
              </a:rPr>
              <a:t>Practical Objectives</a:t>
            </a:r>
            <a:br>
              <a:rPr lang="en-GB" b="1" dirty="0"/>
            </a:br>
            <a:endParaRPr lang="en-GB" b="1" dirty="0"/>
          </a:p>
          <a:p>
            <a:pPr lvl="1"/>
            <a:r>
              <a:rPr lang="en-GB" b="1" dirty="0">
                <a:solidFill>
                  <a:srgbClr val="FF8B00"/>
                </a:solidFill>
              </a:rPr>
              <a:t>PO.1 </a:t>
            </a:r>
            <a:r>
              <a:rPr lang="en-GB" b="1" dirty="0"/>
              <a:t>: 	</a:t>
            </a:r>
            <a:r>
              <a:rPr lang="en-GB" dirty="0"/>
              <a:t>Introduce the development environment and programming </a:t>
            </a:r>
            <a:br>
              <a:rPr lang="en-GB" dirty="0"/>
            </a:br>
            <a:r>
              <a:rPr lang="en-GB" dirty="0"/>
              <a:t>		language C#.</a:t>
            </a:r>
          </a:p>
          <a:p>
            <a:endParaRPr lang="en-GB" dirty="0"/>
          </a:p>
        </p:txBody>
      </p:sp>
      <p:pic>
        <p:nvPicPr>
          <p:cNvPr id="3" name="Picture 2">
            <a:extLst>
              <a:ext uri="{FF2B5EF4-FFF2-40B4-BE49-F238E27FC236}">
                <a16:creationId xmlns:a16="http://schemas.microsoft.com/office/drawing/2014/main" id="{CE9043C4-9AF6-1847-9D72-6713CA484B8C}"/>
              </a:ext>
            </a:extLst>
          </p:cNvPr>
          <p:cNvPicPr>
            <a:picLocks noChangeAspect="1"/>
          </p:cNvPicPr>
          <p:nvPr/>
        </p:nvPicPr>
        <p:blipFill>
          <a:blip r:embed="rId3"/>
          <a:stretch>
            <a:fillRect/>
          </a:stretch>
        </p:blipFill>
        <p:spPr>
          <a:xfrm>
            <a:off x="10446455" y="4647722"/>
            <a:ext cx="1440747" cy="1568813"/>
          </a:xfrm>
          <a:prstGeom prst="rect">
            <a:avLst/>
          </a:prstGeom>
        </p:spPr>
      </p:pic>
      <p:sp>
        <p:nvSpPr>
          <p:cNvPr id="8" name="Slide Number Placeholder 7">
            <a:extLst>
              <a:ext uri="{FF2B5EF4-FFF2-40B4-BE49-F238E27FC236}">
                <a16:creationId xmlns:a16="http://schemas.microsoft.com/office/drawing/2014/main" id="{C9DED6A2-A9A7-C847-BE76-76665D4233D9}"/>
              </a:ext>
            </a:extLst>
          </p:cNvPr>
          <p:cNvSpPr>
            <a:spLocks noGrp="1"/>
          </p:cNvSpPr>
          <p:nvPr>
            <p:ph type="sldNum" sz="quarter" idx="12"/>
          </p:nvPr>
        </p:nvSpPr>
        <p:spPr/>
        <p:txBody>
          <a:bodyPr/>
          <a:lstStyle/>
          <a:p>
            <a:fld id="{ABB0E0A7-8D35-4E03-8104-765FE415AF17}" type="slidenum">
              <a:rPr lang="en-GB" smtClean="0"/>
              <a:t>3</a:t>
            </a:fld>
            <a:endParaRPr lang="en-GB"/>
          </a:p>
        </p:txBody>
      </p:sp>
    </p:spTree>
    <p:extLst>
      <p:ext uri="{BB962C8B-B14F-4D97-AF65-F5344CB8AC3E}">
        <p14:creationId xmlns:p14="http://schemas.microsoft.com/office/powerpoint/2010/main" val="1815620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BE26F-7274-4169-88A3-A06C5FB6184C}"/>
              </a:ext>
            </a:extLst>
          </p:cNvPr>
          <p:cNvSpPr>
            <a:spLocks noGrp="1"/>
          </p:cNvSpPr>
          <p:nvPr>
            <p:ph type="title"/>
          </p:nvPr>
        </p:nvSpPr>
        <p:spPr>
          <a:xfrm>
            <a:off x="174475" y="48228"/>
            <a:ext cx="11843055" cy="1325563"/>
          </a:xfrm>
        </p:spPr>
        <p:txBody>
          <a:bodyPr/>
          <a:lstStyle/>
          <a:p>
            <a:r>
              <a:rPr lang="en-US" dirty="0"/>
              <a:t>Module Overview</a:t>
            </a:r>
            <a:endParaRPr lang="en-GB" dirty="0"/>
          </a:p>
        </p:txBody>
      </p:sp>
      <p:sp>
        <p:nvSpPr>
          <p:cNvPr id="3" name="Content Placeholder 2">
            <a:extLst>
              <a:ext uri="{FF2B5EF4-FFF2-40B4-BE49-F238E27FC236}">
                <a16:creationId xmlns:a16="http://schemas.microsoft.com/office/drawing/2014/main" id="{2B139491-7DFC-4E53-8B25-6EBEF516BB99}"/>
              </a:ext>
            </a:extLst>
          </p:cNvPr>
          <p:cNvSpPr>
            <a:spLocks noGrp="1"/>
          </p:cNvSpPr>
          <p:nvPr>
            <p:ph idx="1"/>
          </p:nvPr>
        </p:nvSpPr>
        <p:spPr/>
        <p:txBody>
          <a:bodyPr>
            <a:normAutofit/>
          </a:bodyPr>
          <a:lstStyle/>
          <a:p>
            <a:pPr marL="0" indent="0">
              <a:buNone/>
            </a:pPr>
            <a:r>
              <a:rPr lang="en-US" dirty="0"/>
              <a:t>Focuses on the </a:t>
            </a:r>
            <a:r>
              <a:rPr lang="en-US" b="1" dirty="0">
                <a:solidFill>
                  <a:schemeClr val="accent1">
                    <a:lumMod val="75000"/>
                  </a:schemeClr>
                </a:solidFill>
              </a:rPr>
              <a:t>core programming concepts </a:t>
            </a:r>
            <a:r>
              <a:rPr lang="en-US" dirty="0"/>
              <a:t>needed by all computing students!</a:t>
            </a:r>
          </a:p>
          <a:p>
            <a:endParaRPr lang="en-US" b="1" dirty="0"/>
          </a:p>
          <a:p>
            <a:pPr marL="0" indent="0">
              <a:buNone/>
            </a:pPr>
            <a:r>
              <a:rPr lang="en-US" b="1" dirty="0"/>
              <a:t>How :</a:t>
            </a:r>
            <a:r>
              <a:rPr lang="en-US" dirty="0"/>
              <a:t> </a:t>
            </a:r>
            <a:r>
              <a:rPr lang="en-US" b="1" dirty="0">
                <a:solidFill>
                  <a:schemeClr val="accent1">
                    <a:lumMod val="75000"/>
                  </a:schemeClr>
                </a:solidFill>
              </a:rPr>
              <a:t>CO1404</a:t>
            </a:r>
            <a:r>
              <a:rPr lang="en-US" dirty="0"/>
              <a:t> is delivered over a period of </a:t>
            </a:r>
            <a:r>
              <a:rPr lang="en-US" b="1" dirty="0">
                <a:solidFill>
                  <a:schemeClr val="accent1">
                    <a:lumMod val="75000"/>
                  </a:schemeClr>
                </a:solidFill>
              </a:rPr>
              <a:t>8 weeks</a:t>
            </a:r>
            <a:r>
              <a:rPr lang="en-US" b="1" dirty="0"/>
              <a:t>.</a:t>
            </a:r>
          </a:p>
          <a:p>
            <a:pPr lvl="1"/>
            <a:r>
              <a:rPr lang="en-US" dirty="0"/>
              <a:t>1 lecture per week (Monday)</a:t>
            </a:r>
          </a:p>
          <a:p>
            <a:pPr lvl="1"/>
            <a:r>
              <a:rPr lang="en-US" dirty="0"/>
              <a:t>1 lab session (Tuesday or Wednesday)</a:t>
            </a:r>
          </a:p>
          <a:p>
            <a:endParaRPr lang="en-US" b="1" dirty="0"/>
          </a:p>
          <a:p>
            <a:pPr marL="0" indent="0">
              <a:buNone/>
            </a:pPr>
            <a:r>
              <a:rPr lang="en-US" b="1" dirty="0"/>
              <a:t>Content : </a:t>
            </a:r>
            <a:r>
              <a:rPr lang="en-US" dirty="0"/>
              <a:t>All content will be made available via Blackboard.</a:t>
            </a:r>
          </a:p>
          <a:p>
            <a:endParaRPr lang="en-US" b="1" dirty="0"/>
          </a:p>
          <a:p>
            <a:pPr marL="0" indent="0">
              <a:buNone/>
            </a:pPr>
            <a:r>
              <a:rPr lang="en-US" b="1" dirty="0"/>
              <a:t>Where : </a:t>
            </a:r>
            <a:r>
              <a:rPr lang="en-US" dirty="0"/>
              <a:t>Combination of Online and Physical Classes</a:t>
            </a:r>
          </a:p>
        </p:txBody>
      </p:sp>
      <p:sp>
        <p:nvSpPr>
          <p:cNvPr id="4" name="Slide Number Placeholder 3">
            <a:extLst>
              <a:ext uri="{FF2B5EF4-FFF2-40B4-BE49-F238E27FC236}">
                <a16:creationId xmlns:a16="http://schemas.microsoft.com/office/drawing/2014/main" id="{ECC3BD3C-2A22-46B5-A05C-8D3CCB95E91A}"/>
              </a:ext>
            </a:extLst>
          </p:cNvPr>
          <p:cNvSpPr>
            <a:spLocks noGrp="1"/>
          </p:cNvSpPr>
          <p:nvPr>
            <p:ph type="sldNum" sz="quarter" idx="12"/>
          </p:nvPr>
        </p:nvSpPr>
        <p:spPr/>
        <p:txBody>
          <a:bodyPr/>
          <a:lstStyle/>
          <a:p>
            <a:fld id="{ABB0E0A7-8D35-4E03-8104-765FE415AF17}" type="slidenum">
              <a:rPr lang="en-GB" smtClean="0"/>
              <a:t>4</a:t>
            </a:fld>
            <a:endParaRPr lang="en-GB"/>
          </a:p>
        </p:txBody>
      </p:sp>
      <p:pic>
        <p:nvPicPr>
          <p:cNvPr id="6" name="Picture 2" descr="Overview - Atlassian Design">
            <a:extLst>
              <a:ext uri="{FF2B5EF4-FFF2-40B4-BE49-F238E27FC236}">
                <a16:creationId xmlns:a16="http://schemas.microsoft.com/office/drawing/2014/main" id="{0FBA999F-9099-4EC1-9854-33CD9A19C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1160" y="48228"/>
            <a:ext cx="2774177" cy="166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190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a:extLst>
              <a:ext uri="{FF2B5EF4-FFF2-40B4-BE49-F238E27FC236}">
                <a16:creationId xmlns:a16="http://schemas.microsoft.com/office/drawing/2014/main" id="{56DB0782-A914-4A44-87C2-1B2C912A814F}"/>
              </a:ext>
            </a:extLst>
          </p:cNvPr>
          <p:cNvGraphicFramePr>
            <a:graphicFrameLocks noGrp="1"/>
          </p:cNvGraphicFramePr>
          <p:nvPr>
            <p:extLst>
              <p:ext uri="{D42A27DB-BD31-4B8C-83A1-F6EECF244321}">
                <p14:modId xmlns:p14="http://schemas.microsoft.com/office/powerpoint/2010/main" val="3462952463"/>
              </p:ext>
            </p:extLst>
          </p:nvPr>
        </p:nvGraphicFramePr>
        <p:xfrm>
          <a:off x="0" y="1335318"/>
          <a:ext cx="12192000" cy="2141265"/>
        </p:xfrm>
        <a:graphic>
          <a:graphicData uri="http://schemas.openxmlformats.org/drawingml/2006/table">
            <a:tbl>
              <a:tblPr firstRow="1" bandRow="1">
                <a:effectLst/>
                <a:tableStyleId>{5C22544A-7EE6-4342-B048-85BDC9FD1C3A}</a:tableStyleId>
              </a:tblPr>
              <a:tblGrid>
                <a:gridCol w="3048000">
                  <a:extLst>
                    <a:ext uri="{9D8B030D-6E8A-4147-A177-3AD203B41FA5}">
                      <a16:colId xmlns:a16="http://schemas.microsoft.com/office/drawing/2014/main" val="1018590853"/>
                    </a:ext>
                  </a:extLst>
                </a:gridCol>
                <a:gridCol w="3048000">
                  <a:extLst>
                    <a:ext uri="{9D8B030D-6E8A-4147-A177-3AD203B41FA5}">
                      <a16:colId xmlns:a16="http://schemas.microsoft.com/office/drawing/2014/main" val="3489319692"/>
                    </a:ext>
                  </a:extLst>
                </a:gridCol>
                <a:gridCol w="3048000">
                  <a:extLst>
                    <a:ext uri="{9D8B030D-6E8A-4147-A177-3AD203B41FA5}">
                      <a16:colId xmlns:a16="http://schemas.microsoft.com/office/drawing/2014/main" val="3413883952"/>
                    </a:ext>
                  </a:extLst>
                </a:gridCol>
                <a:gridCol w="3048000">
                  <a:extLst>
                    <a:ext uri="{9D8B030D-6E8A-4147-A177-3AD203B41FA5}">
                      <a16:colId xmlns:a16="http://schemas.microsoft.com/office/drawing/2014/main" val="1452078639"/>
                    </a:ext>
                  </a:extLst>
                </a:gridCol>
              </a:tblGrid>
              <a:tr h="363611">
                <a:tc>
                  <a:txBody>
                    <a:bodyPr/>
                    <a:lstStyle/>
                    <a:p>
                      <a:pPr algn="ctr"/>
                      <a:r>
                        <a:rPr lang="en-GB" sz="1200" dirty="0"/>
                        <a:t>Week 1</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GB" sz="1200" dirty="0"/>
                        <a:t>Week 2</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GB" sz="1200" dirty="0"/>
                        <a:t>Week 3</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GB" sz="1200" dirty="0"/>
                        <a:t>Week 4</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3750342898"/>
                  </a:ext>
                </a:extLst>
              </a:tr>
              <a:tr h="686821">
                <a:tc>
                  <a:txBody>
                    <a:bodyPr/>
                    <a:lstStyle/>
                    <a:p>
                      <a:pPr algn="ctr"/>
                      <a:r>
                        <a:rPr lang="en-GB" sz="1500" b="1" dirty="0"/>
                        <a:t>Introduction to Programming</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GB" sz="1500" b="0"/>
                        <a:t>Constants, Variables</a:t>
                      </a:r>
                      <a:r>
                        <a:rPr lang="en-GB" sz="1500" b="0" dirty="0"/>
                        <a:t>, Operators, and Conditions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1500" b="0" dirty="0"/>
                        <a:t>More on Operators and Conditions. Introduction to Loops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1500" b="0" dirty="0"/>
                        <a:t>More on Loops and User Input Validation </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17606614"/>
                  </a:ext>
                </a:extLst>
              </a:tr>
              <a:tr h="109083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Module Overview</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Rules of Engagement and Expectations</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Assessment</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Tutors</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Introduction to Programming</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indent="0" algn="ctr">
                        <a:buFont typeface="Arial" panose="020B0604020202020204" pitchFamily="34" charset="0"/>
                        <a:buNone/>
                      </a:pPr>
                      <a:r>
                        <a:rPr lang="en-US" sz="1200" dirty="0"/>
                        <a:t>&lt;locked&gt;</a:t>
                      </a:r>
                      <a:endParaRPr lang="en-GB" sz="1200" dirty="0"/>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a:buFont typeface="Arial" panose="020B0604020202020204" pitchFamily="34" charset="0"/>
                        <a:buNone/>
                      </a:pPr>
                      <a:r>
                        <a:rPr lang="en-US" sz="1200" dirty="0"/>
                        <a:t>&lt;locked&gt;</a:t>
                      </a:r>
                      <a:endParaRPr lang="en-GB" sz="1200" dirty="0"/>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a:buFont typeface="Arial" panose="020B0604020202020204" pitchFamily="34" charset="0"/>
                        <a:buNone/>
                      </a:pPr>
                      <a:r>
                        <a:rPr lang="en-US" sz="1200" dirty="0"/>
                        <a:t>&lt;locked&gt;</a:t>
                      </a:r>
                      <a:endParaRPr lang="en-GB" sz="1200" dirty="0"/>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3587577"/>
                  </a:ext>
                </a:extLst>
              </a:tr>
            </a:tbl>
          </a:graphicData>
        </a:graphic>
      </p:graphicFrame>
      <p:graphicFrame>
        <p:nvGraphicFramePr>
          <p:cNvPr id="41" name="Table 40">
            <a:extLst>
              <a:ext uri="{FF2B5EF4-FFF2-40B4-BE49-F238E27FC236}">
                <a16:creationId xmlns:a16="http://schemas.microsoft.com/office/drawing/2014/main" id="{378B736B-A521-476D-8746-D35925CCE8E7}"/>
              </a:ext>
            </a:extLst>
          </p:cNvPr>
          <p:cNvGraphicFramePr>
            <a:graphicFrameLocks noGrp="1"/>
          </p:cNvGraphicFramePr>
          <p:nvPr>
            <p:extLst>
              <p:ext uri="{D42A27DB-BD31-4B8C-83A1-F6EECF244321}">
                <p14:modId xmlns:p14="http://schemas.microsoft.com/office/powerpoint/2010/main" val="3324295546"/>
              </p:ext>
            </p:extLst>
          </p:nvPr>
        </p:nvGraphicFramePr>
        <p:xfrm>
          <a:off x="0" y="3651484"/>
          <a:ext cx="12192000" cy="2141265"/>
        </p:xfrm>
        <a:graphic>
          <a:graphicData uri="http://schemas.openxmlformats.org/drawingml/2006/table">
            <a:tbl>
              <a:tblPr firstRow="1" bandRow="1">
                <a:tableStyleId>{F5AB1C69-6EDB-4FF4-983F-18BD219EF322}</a:tableStyleId>
              </a:tblPr>
              <a:tblGrid>
                <a:gridCol w="3048000">
                  <a:extLst>
                    <a:ext uri="{9D8B030D-6E8A-4147-A177-3AD203B41FA5}">
                      <a16:colId xmlns:a16="http://schemas.microsoft.com/office/drawing/2014/main" val="1018590853"/>
                    </a:ext>
                  </a:extLst>
                </a:gridCol>
                <a:gridCol w="3048000">
                  <a:extLst>
                    <a:ext uri="{9D8B030D-6E8A-4147-A177-3AD203B41FA5}">
                      <a16:colId xmlns:a16="http://schemas.microsoft.com/office/drawing/2014/main" val="3489319692"/>
                    </a:ext>
                  </a:extLst>
                </a:gridCol>
                <a:gridCol w="3048000">
                  <a:extLst>
                    <a:ext uri="{9D8B030D-6E8A-4147-A177-3AD203B41FA5}">
                      <a16:colId xmlns:a16="http://schemas.microsoft.com/office/drawing/2014/main" val="3413883952"/>
                    </a:ext>
                  </a:extLst>
                </a:gridCol>
                <a:gridCol w="3048000">
                  <a:extLst>
                    <a:ext uri="{9D8B030D-6E8A-4147-A177-3AD203B41FA5}">
                      <a16:colId xmlns:a16="http://schemas.microsoft.com/office/drawing/2014/main" val="1452078639"/>
                    </a:ext>
                  </a:extLst>
                </a:gridCol>
              </a:tblGrid>
              <a:tr h="363611">
                <a:tc>
                  <a:txBody>
                    <a:bodyPr/>
                    <a:lstStyle/>
                    <a:p>
                      <a:pPr algn="ctr"/>
                      <a:r>
                        <a:rPr lang="en-GB" sz="1200" dirty="0"/>
                        <a:t>Week 5</a:t>
                      </a:r>
                    </a:p>
                  </a:txBody>
                  <a:tcPr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solidFill>
                      <a:schemeClr val="bg1">
                        <a:lumMod val="65000"/>
                      </a:schemeClr>
                    </a:solidFill>
                  </a:tcPr>
                </a:tc>
                <a:tc>
                  <a:txBody>
                    <a:bodyPr/>
                    <a:lstStyle/>
                    <a:p>
                      <a:pPr algn="ctr"/>
                      <a:r>
                        <a:rPr lang="en-GB" sz="1200" dirty="0"/>
                        <a:t>Week 6</a:t>
                      </a:r>
                    </a:p>
                  </a:txBody>
                  <a:tcPr anchor="ctr">
                    <a:lnT w="76200" cap="flat" cmpd="sng" algn="ctr">
                      <a:solidFill>
                        <a:schemeClr val="bg1"/>
                      </a:solidFill>
                      <a:prstDash val="solid"/>
                      <a:round/>
                      <a:headEnd type="none" w="med" len="med"/>
                      <a:tailEnd type="none" w="med" len="med"/>
                    </a:lnT>
                    <a:solidFill>
                      <a:schemeClr val="bg1">
                        <a:lumMod val="65000"/>
                      </a:schemeClr>
                    </a:solidFill>
                  </a:tcPr>
                </a:tc>
                <a:tc>
                  <a:txBody>
                    <a:bodyPr/>
                    <a:lstStyle/>
                    <a:p>
                      <a:pPr algn="ctr"/>
                      <a:r>
                        <a:rPr lang="en-GB" sz="1200" dirty="0"/>
                        <a:t>Week 7</a:t>
                      </a:r>
                    </a:p>
                  </a:txBody>
                  <a:tcPr anchor="ctr">
                    <a:lnT w="76200" cap="flat" cmpd="sng" algn="ctr">
                      <a:solidFill>
                        <a:schemeClr val="bg1"/>
                      </a:solidFill>
                      <a:prstDash val="solid"/>
                      <a:round/>
                      <a:headEnd type="none" w="med" len="med"/>
                      <a:tailEnd type="none" w="med" len="med"/>
                    </a:lnT>
                    <a:solidFill>
                      <a:schemeClr val="bg1">
                        <a:lumMod val="65000"/>
                      </a:schemeClr>
                    </a:solidFill>
                  </a:tcPr>
                </a:tc>
                <a:tc>
                  <a:txBody>
                    <a:bodyPr/>
                    <a:lstStyle/>
                    <a:p>
                      <a:pPr algn="ctr"/>
                      <a:r>
                        <a:rPr lang="en-GB" sz="1200" dirty="0"/>
                        <a:t>Week 8</a:t>
                      </a:r>
                    </a:p>
                  </a:txBody>
                  <a:tcPr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chemeClr val="bg1">
                        <a:lumMod val="65000"/>
                      </a:schemeClr>
                    </a:solidFill>
                  </a:tcPr>
                </a:tc>
                <a:extLst>
                  <a:ext uri="{0D108BD9-81ED-4DB2-BD59-A6C34878D82A}">
                    <a16:rowId xmlns:a16="http://schemas.microsoft.com/office/drawing/2014/main" val="3750342898"/>
                  </a:ext>
                </a:extLst>
              </a:tr>
              <a:tr h="686821">
                <a:tc>
                  <a:txBody>
                    <a:bodyPr/>
                    <a:lstStyle/>
                    <a:p>
                      <a:pPr algn="ctr"/>
                      <a:r>
                        <a:rPr lang="en-US" sz="1500" dirty="0"/>
                        <a:t>Nested Loops, Scope and Debugging</a:t>
                      </a:r>
                      <a:endParaRPr lang="en-GB" sz="1500" dirty="0"/>
                    </a:p>
                  </a:txBody>
                  <a:tcPr anchor="ctr">
                    <a:lnL w="76200" cap="flat" cmpd="sng" algn="ctr">
                      <a:solidFill>
                        <a:schemeClr val="bg1"/>
                      </a:solidFill>
                      <a:prstDash val="solid"/>
                      <a:round/>
                      <a:headEnd type="none" w="med" len="med"/>
                      <a:tailEnd type="none" w="med" len="med"/>
                    </a:lnL>
                    <a:solidFill>
                      <a:schemeClr val="bg1">
                        <a:lumMod val="85000"/>
                      </a:schemeClr>
                    </a:solidFill>
                  </a:tcPr>
                </a:tc>
                <a:tc>
                  <a:txBody>
                    <a:bodyPr/>
                    <a:lstStyle/>
                    <a:p>
                      <a:pPr algn="ctr"/>
                      <a:r>
                        <a:rPr lang="en-US" sz="1500" dirty="0"/>
                        <a:t>Arrays and Code Quality</a:t>
                      </a:r>
                      <a:endParaRPr lang="en-GB" sz="1500" dirty="0"/>
                    </a:p>
                  </a:txBody>
                  <a:tcPr anchor="ctr">
                    <a:solidFill>
                      <a:schemeClr val="bg1">
                        <a:lumMod val="85000"/>
                      </a:schemeClr>
                    </a:solidFill>
                  </a:tcPr>
                </a:tc>
                <a:tc>
                  <a:txBody>
                    <a:bodyPr/>
                    <a:lstStyle/>
                    <a:p>
                      <a:pPr algn="ctr"/>
                      <a:r>
                        <a:rPr lang="en-US" sz="1500" dirty="0"/>
                        <a:t>Methods and Functions</a:t>
                      </a:r>
                      <a:endParaRPr lang="en-GB" sz="1500" dirty="0"/>
                    </a:p>
                  </a:txBody>
                  <a:tcPr anchor="ctr">
                    <a:solidFill>
                      <a:schemeClr val="bg1">
                        <a:lumMod val="85000"/>
                      </a:schemeClr>
                    </a:solidFill>
                  </a:tcPr>
                </a:tc>
                <a:tc>
                  <a:txBody>
                    <a:bodyPr/>
                    <a:lstStyle/>
                    <a:p>
                      <a:pPr algn="ctr"/>
                      <a:r>
                        <a:rPr lang="en-US" sz="1500" dirty="0"/>
                        <a:t>More on Methods, Constants, Switch and Not Operators</a:t>
                      </a:r>
                      <a:endParaRPr lang="en-GB" sz="1500" dirty="0"/>
                    </a:p>
                  </a:txBody>
                  <a:tcPr anchor="ctr">
                    <a:lnR w="76200" cap="flat" cmpd="sng" algn="ctr">
                      <a:solidFill>
                        <a:schemeClr val="bg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3917606614"/>
                  </a:ext>
                </a:extLst>
              </a:tr>
              <a:tr h="1090833">
                <a:tc>
                  <a:txBody>
                    <a:bodyPr/>
                    <a:lstStyle/>
                    <a:p>
                      <a:pPr marL="0" indent="0" algn="ctr">
                        <a:buFont typeface="Arial" panose="020B0604020202020204" pitchFamily="34" charset="0"/>
                        <a:buNone/>
                      </a:pPr>
                      <a:r>
                        <a:rPr lang="en-US" sz="1200" dirty="0"/>
                        <a:t>&lt;locked&gt;</a:t>
                      </a:r>
                      <a:endParaRPr lang="en-GB" sz="1200" dirty="0"/>
                    </a:p>
                  </a:txBody>
                  <a:tcPr anchor="ctr">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buFont typeface="Arial" panose="020B0604020202020204" pitchFamily="34" charset="0"/>
                        <a:buNone/>
                      </a:pPr>
                      <a:r>
                        <a:rPr lang="en-US" sz="1200" dirty="0"/>
                        <a:t>&lt;locked&gt;</a:t>
                      </a:r>
                      <a:endParaRPr lang="en-GB" sz="1200" dirty="0"/>
                    </a:p>
                  </a:txBody>
                  <a:tcPr anchor="ctr">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buFont typeface="Arial" panose="020B0604020202020204" pitchFamily="34" charset="0"/>
                        <a:buNone/>
                      </a:pPr>
                      <a:r>
                        <a:rPr lang="en-US" sz="1200" dirty="0"/>
                        <a:t>&lt;locked&gt;</a:t>
                      </a:r>
                      <a:endParaRPr lang="en-GB" sz="1200" dirty="0"/>
                    </a:p>
                  </a:txBody>
                  <a:tcPr anchor="ctr">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buFont typeface="Arial" panose="020B0604020202020204" pitchFamily="34" charset="0"/>
                        <a:buNone/>
                      </a:pPr>
                      <a:r>
                        <a:rPr lang="en-US" sz="1200" dirty="0"/>
                        <a:t>&lt;locked&gt;</a:t>
                      </a:r>
                      <a:endParaRPr lang="en-GB" sz="1200" dirty="0"/>
                    </a:p>
                  </a:txBody>
                  <a:tcPr anchor="ctr">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73587577"/>
                  </a:ext>
                </a:extLst>
              </a:tr>
            </a:tbl>
          </a:graphicData>
        </a:graphic>
      </p:graphicFrame>
      <p:sp>
        <p:nvSpPr>
          <p:cNvPr id="2" name="Slide Number Placeholder 1">
            <a:extLst>
              <a:ext uri="{FF2B5EF4-FFF2-40B4-BE49-F238E27FC236}">
                <a16:creationId xmlns:a16="http://schemas.microsoft.com/office/drawing/2014/main" id="{3C8D5616-39F3-4B11-BC1E-649D3DB4D012}"/>
              </a:ext>
            </a:extLst>
          </p:cNvPr>
          <p:cNvSpPr>
            <a:spLocks noGrp="1"/>
          </p:cNvSpPr>
          <p:nvPr>
            <p:ph type="sldNum" sz="quarter" idx="12"/>
          </p:nvPr>
        </p:nvSpPr>
        <p:spPr/>
        <p:txBody>
          <a:bodyPr/>
          <a:lstStyle/>
          <a:p>
            <a:fld id="{ABB0E0A7-8D35-4E03-8104-765FE415AF17}" type="slidenum">
              <a:rPr lang="en-GB" smtClean="0"/>
              <a:t>5</a:t>
            </a:fld>
            <a:endParaRPr lang="en-GB"/>
          </a:p>
        </p:txBody>
      </p:sp>
      <p:sp>
        <p:nvSpPr>
          <p:cNvPr id="3" name="Callout: Right Arrow 2">
            <a:extLst>
              <a:ext uri="{FF2B5EF4-FFF2-40B4-BE49-F238E27FC236}">
                <a16:creationId xmlns:a16="http://schemas.microsoft.com/office/drawing/2014/main" id="{B56608B9-D370-4F72-AA41-A860A5525114}"/>
              </a:ext>
            </a:extLst>
          </p:cNvPr>
          <p:cNvSpPr/>
          <p:nvPr/>
        </p:nvSpPr>
        <p:spPr>
          <a:xfrm rot="5400000">
            <a:off x="1132114" y="58061"/>
            <a:ext cx="754744" cy="1799770"/>
          </a:xfrm>
          <a:prstGeom prst="rightArrowCallout">
            <a:avLst>
              <a:gd name="adj1" fmla="val 16591"/>
              <a:gd name="adj2" fmla="val 29530"/>
              <a:gd name="adj3" fmla="val 27992"/>
              <a:gd name="adj4" fmla="val 5292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You Are Here</a:t>
            </a:r>
            <a:endParaRPr lang="en-GB" sz="1600" dirty="0"/>
          </a:p>
        </p:txBody>
      </p:sp>
    </p:spTree>
    <p:extLst>
      <p:ext uri="{BB962C8B-B14F-4D97-AF65-F5344CB8AC3E}">
        <p14:creationId xmlns:p14="http://schemas.microsoft.com/office/powerpoint/2010/main" val="2649154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BE26F-7274-4169-88A3-A06C5FB6184C}"/>
              </a:ext>
            </a:extLst>
          </p:cNvPr>
          <p:cNvSpPr>
            <a:spLocks noGrp="1"/>
          </p:cNvSpPr>
          <p:nvPr>
            <p:ph type="title"/>
          </p:nvPr>
        </p:nvSpPr>
        <p:spPr>
          <a:xfrm>
            <a:off x="174475" y="48228"/>
            <a:ext cx="11843055" cy="1325563"/>
          </a:xfrm>
        </p:spPr>
        <p:txBody>
          <a:bodyPr/>
          <a:lstStyle/>
          <a:p>
            <a:r>
              <a:rPr lang="en-US" dirty="0"/>
              <a:t>Module Overview…</a:t>
            </a:r>
            <a:endParaRPr lang="en-GB" dirty="0"/>
          </a:p>
        </p:txBody>
      </p:sp>
      <p:sp>
        <p:nvSpPr>
          <p:cNvPr id="3" name="Content Placeholder 2">
            <a:extLst>
              <a:ext uri="{FF2B5EF4-FFF2-40B4-BE49-F238E27FC236}">
                <a16:creationId xmlns:a16="http://schemas.microsoft.com/office/drawing/2014/main" id="{2B139491-7DFC-4E53-8B25-6EBEF516BB99}"/>
              </a:ext>
            </a:extLst>
          </p:cNvPr>
          <p:cNvSpPr>
            <a:spLocks noGrp="1"/>
          </p:cNvSpPr>
          <p:nvPr>
            <p:ph idx="1"/>
          </p:nvPr>
        </p:nvSpPr>
        <p:spPr/>
        <p:txBody>
          <a:bodyPr>
            <a:normAutofit/>
          </a:bodyPr>
          <a:lstStyle/>
          <a:p>
            <a:pPr marL="0" indent="0">
              <a:buNone/>
            </a:pPr>
            <a:r>
              <a:rPr lang="en-US" b="1" dirty="0"/>
              <a:t>Assessment : </a:t>
            </a:r>
            <a:r>
              <a:rPr lang="en-US" b="1" dirty="0">
                <a:solidFill>
                  <a:schemeClr val="accent1">
                    <a:lumMod val="75000"/>
                  </a:schemeClr>
                </a:solidFill>
              </a:rPr>
              <a:t>Coursework</a:t>
            </a:r>
            <a:r>
              <a:rPr lang="en-US" b="1" dirty="0"/>
              <a:t> </a:t>
            </a:r>
          </a:p>
          <a:p>
            <a:pPr marL="0" indent="0">
              <a:buNone/>
            </a:pPr>
            <a:r>
              <a:rPr lang="en-US" dirty="0"/>
              <a:t>Implementation and Report.</a:t>
            </a:r>
          </a:p>
          <a:p>
            <a:pPr lvl="1"/>
            <a:r>
              <a:rPr lang="en-US" dirty="0"/>
              <a:t>Pass =&gt; 40%</a:t>
            </a:r>
          </a:p>
          <a:p>
            <a:endParaRPr lang="en-US" b="1" dirty="0"/>
          </a:p>
          <a:p>
            <a:pPr marL="0" indent="0">
              <a:buNone/>
            </a:pPr>
            <a:r>
              <a:rPr lang="en-US" b="1" dirty="0"/>
              <a:t>Support:  </a:t>
            </a:r>
            <a:r>
              <a:rPr lang="en-US" dirty="0"/>
              <a:t>We are here to help!</a:t>
            </a:r>
          </a:p>
          <a:p>
            <a:pPr lvl="1"/>
            <a:r>
              <a:rPr lang="en-US" dirty="0"/>
              <a:t>I actively encourage you to ask questions (to me or any of the tutors)</a:t>
            </a:r>
          </a:p>
          <a:p>
            <a:pPr lvl="1"/>
            <a:r>
              <a:rPr lang="en-US" dirty="0"/>
              <a:t>There are </a:t>
            </a:r>
            <a:r>
              <a:rPr lang="en-US" b="1" dirty="0">
                <a:solidFill>
                  <a:srgbClr val="FF8B00"/>
                </a:solidFill>
              </a:rPr>
              <a:t>drop-in support sessions </a:t>
            </a:r>
            <a:r>
              <a:rPr lang="en-US" dirty="0"/>
              <a:t>available each week. Use them!</a:t>
            </a:r>
          </a:p>
          <a:p>
            <a:pPr lvl="1"/>
            <a:endParaRPr lang="en-US" dirty="0"/>
          </a:p>
          <a:p>
            <a:pPr marL="0" indent="0">
              <a:buNone/>
            </a:pPr>
            <a:r>
              <a:rPr lang="en-US" b="1" dirty="0"/>
              <a:t>Attendance is compulsory! </a:t>
            </a:r>
          </a:p>
          <a:p>
            <a:pPr lvl="1"/>
            <a:r>
              <a:rPr lang="en-US" dirty="0"/>
              <a:t>You are investing a lot of time, effort and money! Spend it all wisely. </a:t>
            </a:r>
          </a:p>
          <a:p>
            <a:endParaRPr lang="en-US" b="1" dirty="0"/>
          </a:p>
        </p:txBody>
      </p:sp>
      <p:sp>
        <p:nvSpPr>
          <p:cNvPr id="4" name="Slide Number Placeholder 3">
            <a:extLst>
              <a:ext uri="{FF2B5EF4-FFF2-40B4-BE49-F238E27FC236}">
                <a16:creationId xmlns:a16="http://schemas.microsoft.com/office/drawing/2014/main" id="{ECC3BD3C-2A22-46B5-A05C-8D3CCB95E91A}"/>
              </a:ext>
            </a:extLst>
          </p:cNvPr>
          <p:cNvSpPr>
            <a:spLocks noGrp="1"/>
          </p:cNvSpPr>
          <p:nvPr>
            <p:ph type="sldNum" sz="quarter" idx="12"/>
          </p:nvPr>
        </p:nvSpPr>
        <p:spPr/>
        <p:txBody>
          <a:bodyPr/>
          <a:lstStyle/>
          <a:p>
            <a:fld id="{ABB0E0A7-8D35-4E03-8104-765FE415AF17}" type="slidenum">
              <a:rPr lang="en-GB" smtClean="0"/>
              <a:t>6</a:t>
            </a:fld>
            <a:endParaRPr lang="en-GB"/>
          </a:p>
        </p:txBody>
      </p:sp>
      <p:pic>
        <p:nvPicPr>
          <p:cNvPr id="2050" name="Picture 2" descr="Overview - Atlassian Design">
            <a:extLst>
              <a:ext uri="{FF2B5EF4-FFF2-40B4-BE49-F238E27FC236}">
                <a16:creationId xmlns:a16="http://schemas.microsoft.com/office/drawing/2014/main" id="{BAF9CEB8-2965-4BD1-AE49-FF3536E81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1160" y="48228"/>
            <a:ext cx="2774177" cy="166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598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BE26F-7274-4169-88A3-A06C5FB6184C}"/>
              </a:ext>
            </a:extLst>
          </p:cNvPr>
          <p:cNvSpPr>
            <a:spLocks noGrp="1"/>
          </p:cNvSpPr>
          <p:nvPr>
            <p:ph type="title"/>
          </p:nvPr>
        </p:nvSpPr>
        <p:spPr>
          <a:xfrm>
            <a:off x="174475" y="48228"/>
            <a:ext cx="11843055" cy="1325563"/>
          </a:xfrm>
        </p:spPr>
        <p:txBody>
          <a:bodyPr/>
          <a:lstStyle/>
          <a:p>
            <a:r>
              <a:rPr lang="en-US" dirty="0"/>
              <a:t>So who are we?</a:t>
            </a:r>
            <a:endParaRPr lang="en-GB" dirty="0"/>
          </a:p>
        </p:txBody>
      </p:sp>
      <p:sp>
        <p:nvSpPr>
          <p:cNvPr id="3" name="Content Placeholder 2">
            <a:extLst>
              <a:ext uri="{FF2B5EF4-FFF2-40B4-BE49-F238E27FC236}">
                <a16:creationId xmlns:a16="http://schemas.microsoft.com/office/drawing/2014/main" id="{2B139491-7DFC-4E53-8B25-6EBEF516BB99}"/>
              </a:ext>
            </a:extLst>
          </p:cNvPr>
          <p:cNvSpPr>
            <a:spLocks noGrp="1"/>
          </p:cNvSpPr>
          <p:nvPr>
            <p:ph idx="1"/>
          </p:nvPr>
        </p:nvSpPr>
        <p:spPr/>
        <p:txBody>
          <a:bodyPr>
            <a:normAutofit/>
          </a:bodyPr>
          <a:lstStyle/>
          <a:p>
            <a:pPr marL="0" indent="0">
              <a:buNone/>
            </a:pPr>
            <a:r>
              <a:rPr lang="en-US" b="1" dirty="0"/>
              <a:t>Module Leader:  </a:t>
            </a:r>
          </a:p>
          <a:p>
            <a:pPr lvl="1"/>
            <a:r>
              <a:rPr lang="en-US" b="1" dirty="0">
                <a:solidFill>
                  <a:schemeClr val="accent1">
                    <a:lumMod val="75000"/>
                  </a:schemeClr>
                </a:solidFill>
              </a:rPr>
              <a:t>Dan Campbell</a:t>
            </a:r>
          </a:p>
          <a:p>
            <a:pPr marL="0" indent="0">
              <a:buNone/>
            </a:pPr>
            <a:br>
              <a:rPr lang="en-US" b="1" dirty="0"/>
            </a:br>
            <a:r>
              <a:rPr lang="en-US" b="1" dirty="0"/>
              <a:t>Lab Tutors</a:t>
            </a:r>
            <a:endParaRPr lang="en-GB" b="1" dirty="0">
              <a:solidFill>
                <a:schemeClr val="accent1">
                  <a:lumMod val="75000"/>
                </a:schemeClr>
              </a:solidFill>
            </a:endParaRPr>
          </a:p>
          <a:p>
            <a:pPr lvl="1"/>
            <a:r>
              <a:rPr lang="en-GB" b="1" dirty="0" err="1">
                <a:solidFill>
                  <a:schemeClr val="accent1">
                    <a:lumMod val="75000"/>
                  </a:schemeClr>
                </a:solidFill>
              </a:rPr>
              <a:t>Misbahu</a:t>
            </a:r>
            <a:r>
              <a:rPr lang="en-GB" b="1" dirty="0">
                <a:solidFill>
                  <a:schemeClr val="accent1">
                    <a:lumMod val="75000"/>
                  </a:schemeClr>
                </a:solidFill>
              </a:rPr>
              <a:t> </a:t>
            </a:r>
            <a:r>
              <a:rPr lang="en-GB" b="1" dirty="0" err="1">
                <a:solidFill>
                  <a:schemeClr val="accent1">
                    <a:lumMod val="75000"/>
                  </a:schemeClr>
                </a:solidFill>
              </a:rPr>
              <a:t>Zubairm</a:t>
            </a:r>
            <a:endParaRPr lang="en-GB" b="1" dirty="0">
              <a:solidFill>
                <a:schemeClr val="accent1">
                  <a:lumMod val="75000"/>
                </a:schemeClr>
              </a:solidFill>
            </a:endParaRPr>
          </a:p>
          <a:p>
            <a:pPr lvl="1"/>
            <a:r>
              <a:rPr lang="en-GB" b="1" dirty="0">
                <a:solidFill>
                  <a:schemeClr val="accent1">
                    <a:lumMod val="75000"/>
                  </a:schemeClr>
                </a:solidFill>
              </a:rPr>
              <a:t>Oliver Kerr</a:t>
            </a:r>
          </a:p>
          <a:p>
            <a:pPr lvl="1"/>
            <a:r>
              <a:rPr lang="en-GB" b="1" dirty="0" err="1">
                <a:solidFill>
                  <a:schemeClr val="accent1">
                    <a:lumMod val="75000"/>
                  </a:schemeClr>
                </a:solidFill>
              </a:rPr>
              <a:t>Edd</a:t>
            </a:r>
            <a:r>
              <a:rPr lang="en-GB" b="1" dirty="0">
                <a:solidFill>
                  <a:schemeClr val="accent1">
                    <a:lumMod val="75000"/>
                  </a:schemeClr>
                </a:solidFill>
              </a:rPr>
              <a:t> Cook</a:t>
            </a:r>
          </a:p>
          <a:p>
            <a:pPr lvl="1"/>
            <a:endParaRPr lang="en-GB" b="1" dirty="0">
              <a:solidFill>
                <a:schemeClr val="accent1">
                  <a:lumMod val="75000"/>
                </a:schemeClr>
              </a:solidFill>
            </a:endParaRPr>
          </a:p>
          <a:p>
            <a:pPr marL="457189" lvl="1" indent="0">
              <a:buNone/>
            </a:pPr>
            <a:endParaRPr lang="en-US" b="1" dirty="0">
              <a:solidFill>
                <a:schemeClr val="accent1">
                  <a:lumMod val="75000"/>
                </a:schemeClr>
              </a:solidFill>
            </a:endParaRPr>
          </a:p>
          <a:p>
            <a:pPr lvl="1"/>
            <a:endParaRPr lang="en-US" b="1" dirty="0"/>
          </a:p>
          <a:p>
            <a:endParaRPr lang="en-US" dirty="0"/>
          </a:p>
          <a:p>
            <a:endParaRPr lang="en-US" b="1" dirty="0"/>
          </a:p>
        </p:txBody>
      </p:sp>
      <p:sp>
        <p:nvSpPr>
          <p:cNvPr id="4" name="Slide Number Placeholder 3">
            <a:extLst>
              <a:ext uri="{FF2B5EF4-FFF2-40B4-BE49-F238E27FC236}">
                <a16:creationId xmlns:a16="http://schemas.microsoft.com/office/drawing/2014/main" id="{ECC3BD3C-2A22-46B5-A05C-8D3CCB95E91A}"/>
              </a:ext>
            </a:extLst>
          </p:cNvPr>
          <p:cNvSpPr>
            <a:spLocks noGrp="1"/>
          </p:cNvSpPr>
          <p:nvPr>
            <p:ph type="sldNum" sz="quarter" idx="12"/>
          </p:nvPr>
        </p:nvSpPr>
        <p:spPr/>
        <p:txBody>
          <a:bodyPr/>
          <a:lstStyle/>
          <a:p>
            <a:fld id="{ABB0E0A7-8D35-4E03-8104-765FE415AF17}" type="slidenum">
              <a:rPr lang="en-GB" smtClean="0"/>
              <a:t>7</a:t>
            </a:fld>
            <a:endParaRPr lang="en-GB"/>
          </a:p>
        </p:txBody>
      </p:sp>
      <p:pic>
        <p:nvPicPr>
          <p:cNvPr id="4098" name="Picture 2" descr="Cytadella">
            <a:extLst>
              <a:ext uri="{FF2B5EF4-FFF2-40B4-BE49-F238E27FC236}">
                <a16:creationId xmlns:a16="http://schemas.microsoft.com/office/drawing/2014/main" id="{D925F619-172B-419D-B5C2-F667BA4D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2581" y="4925961"/>
            <a:ext cx="1774944" cy="138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548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BE26F-7274-4169-88A3-A06C5FB6184C}"/>
              </a:ext>
            </a:extLst>
          </p:cNvPr>
          <p:cNvSpPr>
            <a:spLocks noGrp="1"/>
          </p:cNvSpPr>
          <p:nvPr>
            <p:ph type="title"/>
          </p:nvPr>
        </p:nvSpPr>
        <p:spPr>
          <a:xfrm>
            <a:off x="174475" y="48228"/>
            <a:ext cx="11843055" cy="1325563"/>
          </a:xfrm>
        </p:spPr>
        <p:txBody>
          <a:bodyPr/>
          <a:lstStyle/>
          <a:p>
            <a:r>
              <a:rPr lang="en-US" dirty="0"/>
              <a:t>Module Expectations</a:t>
            </a:r>
            <a:endParaRPr lang="en-GB" dirty="0"/>
          </a:p>
        </p:txBody>
      </p:sp>
      <p:sp>
        <p:nvSpPr>
          <p:cNvPr id="3" name="Content Placeholder 2">
            <a:extLst>
              <a:ext uri="{FF2B5EF4-FFF2-40B4-BE49-F238E27FC236}">
                <a16:creationId xmlns:a16="http://schemas.microsoft.com/office/drawing/2014/main" id="{2B139491-7DFC-4E53-8B25-6EBEF516BB99}"/>
              </a:ext>
            </a:extLst>
          </p:cNvPr>
          <p:cNvSpPr>
            <a:spLocks noGrp="1"/>
          </p:cNvSpPr>
          <p:nvPr>
            <p:ph idx="1"/>
          </p:nvPr>
        </p:nvSpPr>
        <p:spPr>
          <a:xfrm>
            <a:off x="174475" y="1491396"/>
            <a:ext cx="11843055" cy="5318376"/>
          </a:xfrm>
        </p:spPr>
        <p:txBody>
          <a:bodyPr>
            <a:noAutofit/>
          </a:bodyPr>
          <a:lstStyle/>
          <a:p>
            <a:pPr marL="0" indent="0">
              <a:buNone/>
            </a:pPr>
            <a:r>
              <a:rPr lang="en-US" b="1" dirty="0"/>
              <a:t>Programming is a very practical subject. </a:t>
            </a:r>
            <a:br>
              <a:rPr lang="en-US" b="1" dirty="0"/>
            </a:br>
            <a:endParaRPr lang="en-US" b="1" dirty="0"/>
          </a:p>
          <a:p>
            <a:pPr lvl="1"/>
            <a:r>
              <a:rPr lang="en-US" dirty="0"/>
              <a:t>It isn’t easy. </a:t>
            </a:r>
          </a:p>
          <a:p>
            <a:pPr lvl="1"/>
            <a:r>
              <a:rPr lang="en-US" dirty="0"/>
              <a:t>It requires commitment, effort and practice (both here and independently).</a:t>
            </a:r>
          </a:p>
          <a:p>
            <a:pPr lvl="1"/>
            <a:r>
              <a:rPr lang="en-US" dirty="0"/>
              <a:t>Disclaimer : Your program may not run first time (this is normal, trust me!).</a:t>
            </a:r>
          </a:p>
          <a:p>
            <a:pPr lvl="1"/>
            <a:r>
              <a:rPr lang="en-US" dirty="0"/>
              <a:t>Don’t leave things too late! (questions, revision, work).</a:t>
            </a:r>
          </a:p>
          <a:p>
            <a:pPr lvl="1"/>
            <a:r>
              <a:rPr lang="en-US" dirty="0"/>
              <a:t>If you experience any issues or have questions, </a:t>
            </a:r>
            <a:r>
              <a:rPr lang="en-US" b="1" dirty="0"/>
              <a:t>ASK!</a:t>
            </a:r>
          </a:p>
          <a:p>
            <a:pPr lvl="1"/>
            <a:endParaRPr lang="en-US" b="1" dirty="0"/>
          </a:p>
          <a:p>
            <a:pPr marL="457189" lvl="1" indent="0">
              <a:buNone/>
            </a:pPr>
            <a:endParaRPr lang="en-US" b="1" dirty="0"/>
          </a:p>
          <a:p>
            <a:pPr marL="0" indent="0">
              <a:buNone/>
            </a:pPr>
            <a:r>
              <a:rPr lang="en-US" b="1" dirty="0"/>
              <a:t>Remember the rules of </a:t>
            </a:r>
            <a:r>
              <a:rPr lang="en-US" b="1" strike="sngStrike" dirty="0">
                <a:solidFill>
                  <a:schemeClr val="accent3">
                    <a:lumMod val="20000"/>
                    <a:lumOff val="80000"/>
                  </a:schemeClr>
                </a:solidFill>
              </a:rPr>
              <a:t>battle</a:t>
            </a:r>
            <a:r>
              <a:rPr lang="en-US" b="1" dirty="0"/>
              <a:t> </a:t>
            </a:r>
            <a:r>
              <a:rPr lang="en-US" b="1" dirty="0">
                <a:solidFill>
                  <a:schemeClr val="accent1">
                    <a:lumMod val="75000"/>
                  </a:schemeClr>
                </a:solidFill>
              </a:rPr>
              <a:t>engagement!</a:t>
            </a:r>
          </a:p>
          <a:p>
            <a:pPr marL="457189" lvl="1" indent="0">
              <a:buNone/>
            </a:pPr>
            <a:endParaRPr lang="en-US" dirty="0"/>
          </a:p>
        </p:txBody>
      </p:sp>
      <p:sp>
        <p:nvSpPr>
          <p:cNvPr id="4" name="Slide Number Placeholder 3">
            <a:extLst>
              <a:ext uri="{FF2B5EF4-FFF2-40B4-BE49-F238E27FC236}">
                <a16:creationId xmlns:a16="http://schemas.microsoft.com/office/drawing/2014/main" id="{ECC3BD3C-2A22-46B5-A05C-8D3CCB95E91A}"/>
              </a:ext>
            </a:extLst>
          </p:cNvPr>
          <p:cNvSpPr>
            <a:spLocks noGrp="1"/>
          </p:cNvSpPr>
          <p:nvPr>
            <p:ph type="sldNum" sz="quarter" idx="12"/>
          </p:nvPr>
        </p:nvSpPr>
        <p:spPr/>
        <p:txBody>
          <a:bodyPr/>
          <a:lstStyle/>
          <a:p>
            <a:fld id="{ABB0E0A7-8D35-4E03-8104-765FE415AF17}" type="slidenum">
              <a:rPr lang="en-GB" smtClean="0"/>
              <a:t>8</a:t>
            </a:fld>
            <a:endParaRPr lang="en-GB"/>
          </a:p>
        </p:txBody>
      </p:sp>
      <p:pic>
        <p:nvPicPr>
          <p:cNvPr id="3076" name="Picture 4" descr="Expectations VS Reality of Being A Freelancer [Comic] - Toggl Blog">
            <a:extLst>
              <a:ext uri="{FF2B5EF4-FFF2-40B4-BE49-F238E27FC236}">
                <a16:creationId xmlns:a16="http://schemas.microsoft.com/office/drawing/2014/main" id="{3F87FA98-3E10-4C17-ACF8-00672E55D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755" y="4522369"/>
            <a:ext cx="3219394" cy="168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471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EEDC-B1FD-483F-B7C1-A6D8554BDC15}"/>
              </a:ext>
            </a:extLst>
          </p:cNvPr>
          <p:cNvSpPr>
            <a:spLocks noGrp="1"/>
          </p:cNvSpPr>
          <p:nvPr>
            <p:ph type="title"/>
          </p:nvPr>
        </p:nvSpPr>
        <p:spPr/>
        <p:txBody>
          <a:bodyPr/>
          <a:lstStyle/>
          <a:p>
            <a:r>
              <a:rPr lang="en-GB" dirty="0"/>
              <a:t>Rule of engagement</a:t>
            </a:r>
          </a:p>
        </p:txBody>
      </p:sp>
      <p:sp>
        <p:nvSpPr>
          <p:cNvPr id="3" name="Content Placeholder 2">
            <a:extLst>
              <a:ext uri="{FF2B5EF4-FFF2-40B4-BE49-F238E27FC236}">
                <a16:creationId xmlns:a16="http://schemas.microsoft.com/office/drawing/2014/main" id="{7076C185-E6D8-423E-ABA8-F11F2843F07B}"/>
              </a:ext>
            </a:extLst>
          </p:cNvPr>
          <p:cNvSpPr>
            <a:spLocks noGrp="1"/>
          </p:cNvSpPr>
          <p:nvPr>
            <p:ph idx="1"/>
          </p:nvPr>
        </p:nvSpPr>
        <p:spPr>
          <a:xfrm>
            <a:off x="174475" y="1491399"/>
            <a:ext cx="11843055" cy="4964823"/>
          </a:xfrm>
        </p:spPr>
        <p:txBody>
          <a:bodyPr/>
          <a:lstStyle/>
          <a:p>
            <a:pPr marL="514338" indent="-514338">
              <a:buFont typeface="+mj-lt"/>
              <a:buAutoNum type="arabicPeriod"/>
            </a:pPr>
            <a:r>
              <a:rPr lang="en-GB" b="1" dirty="0">
                <a:solidFill>
                  <a:schemeClr val="tx1">
                    <a:lumMod val="95000"/>
                    <a:lumOff val="5000"/>
                  </a:schemeClr>
                </a:solidFill>
              </a:rPr>
              <a:t>Why do we fall sir? So that we can learn to pick ourselves up .</a:t>
            </a:r>
          </a:p>
          <a:p>
            <a:pPr marL="457189" lvl="1" indent="0">
              <a:buNone/>
            </a:pPr>
            <a:r>
              <a:rPr lang="en-GB" dirty="0"/>
              <a:t> You only truly fail, if you stop trying. This is fundamental to learning.</a:t>
            </a:r>
            <a:br>
              <a:rPr lang="en-GB" dirty="0"/>
            </a:br>
            <a:endParaRPr lang="en-GB" dirty="0">
              <a:solidFill>
                <a:schemeClr val="accent1">
                  <a:lumMod val="75000"/>
                </a:schemeClr>
              </a:solidFill>
            </a:endParaRPr>
          </a:p>
          <a:p>
            <a:pPr marL="514338" indent="-514338">
              <a:buFont typeface="+mj-lt"/>
              <a:buAutoNum type="arabicPeriod"/>
            </a:pPr>
            <a:r>
              <a:rPr lang="en-GB" b="1" dirty="0"/>
              <a:t>If you don’t understand or something isn’t clear, ASK!</a:t>
            </a:r>
          </a:p>
          <a:p>
            <a:pPr marL="457189" lvl="1" indent="0">
              <a:buNone/>
            </a:pPr>
            <a:r>
              <a:rPr lang="en-GB" dirty="0"/>
              <a:t> You’re investing a lot of time, energy and money in </a:t>
            </a:r>
            <a:r>
              <a:rPr lang="en-GB" b="1" i="1" u="sng" dirty="0">
                <a:solidFill>
                  <a:srgbClr val="FF8B00"/>
                </a:solidFill>
              </a:rPr>
              <a:t>your own </a:t>
            </a:r>
            <a:r>
              <a:rPr lang="en-GB" b="1" u="sng" dirty="0">
                <a:solidFill>
                  <a:srgbClr val="FF8B00"/>
                </a:solidFill>
              </a:rPr>
              <a:t>development</a:t>
            </a:r>
            <a:r>
              <a:rPr lang="en-GB" u="sng" dirty="0"/>
              <a:t>. </a:t>
            </a:r>
          </a:p>
          <a:p>
            <a:pPr marL="457189" lvl="1" indent="0">
              <a:buNone/>
            </a:pPr>
            <a:r>
              <a:rPr lang="en-GB" dirty="0"/>
              <a:t>  I’m here to help </a:t>
            </a:r>
            <a:r>
              <a:rPr lang="en-GB" b="1" u="sng" dirty="0">
                <a:solidFill>
                  <a:srgbClr val="FF8B00"/>
                </a:solidFill>
              </a:rPr>
              <a:t>you</a:t>
            </a:r>
            <a:r>
              <a:rPr lang="en-GB" dirty="0"/>
              <a:t> get the </a:t>
            </a:r>
            <a:r>
              <a:rPr lang="en-GB" b="1" u="sng" dirty="0">
                <a:solidFill>
                  <a:srgbClr val="FF8B00"/>
                </a:solidFill>
              </a:rPr>
              <a:t>best</a:t>
            </a:r>
            <a:r>
              <a:rPr lang="en-GB" dirty="0"/>
              <a:t> education you can. </a:t>
            </a:r>
            <a:br>
              <a:rPr lang="en-GB" b="1" dirty="0"/>
            </a:br>
            <a:endParaRPr lang="en-GB" b="1" dirty="0"/>
          </a:p>
          <a:p>
            <a:pPr marL="514338" indent="-514338">
              <a:buFont typeface="+mj-lt"/>
              <a:buAutoNum type="arabicPeriod"/>
            </a:pPr>
            <a:r>
              <a:rPr lang="en-GB" b="1" dirty="0"/>
              <a:t>Relax and Enjoy.</a:t>
            </a:r>
          </a:p>
          <a:p>
            <a:pPr marL="457189" lvl="1" indent="0">
              <a:buNone/>
            </a:pPr>
            <a:r>
              <a:rPr lang="en-GB" dirty="0"/>
              <a:t> We are all here to learn.</a:t>
            </a:r>
            <a:br>
              <a:rPr lang="en-GB" dirty="0"/>
            </a:br>
            <a:endParaRPr lang="en-GB" dirty="0"/>
          </a:p>
          <a:p>
            <a:pPr marL="514338" indent="-514338">
              <a:buFont typeface="+mj-lt"/>
              <a:buAutoNum type="arabicPeriod"/>
            </a:pPr>
            <a:r>
              <a:rPr lang="en-GB" b="1" dirty="0"/>
              <a:t>Let me know what you think.</a:t>
            </a:r>
          </a:p>
          <a:p>
            <a:pPr marL="457189" lvl="1" indent="0">
              <a:buNone/>
            </a:pPr>
            <a:r>
              <a:rPr lang="en-GB" dirty="0"/>
              <a:t> Feedback from you is important too! It enables me to develop to.</a:t>
            </a:r>
          </a:p>
          <a:p>
            <a:endParaRPr lang="en-GB" dirty="0"/>
          </a:p>
          <a:p>
            <a:pPr marL="0" indent="0">
              <a:buNone/>
            </a:pPr>
            <a:endParaRPr lang="en-GB" dirty="0"/>
          </a:p>
        </p:txBody>
      </p:sp>
      <p:pic>
        <p:nvPicPr>
          <p:cNvPr id="8" name="Picture 7">
            <a:extLst>
              <a:ext uri="{FF2B5EF4-FFF2-40B4-BE49-F238E27FC236}">
                <a16:creationId xmlns:a16="http://schemas.microsoft.com/office/drawing/2014/main" id="{E17A382A-B404-CB40-85D8-4C62D65D0E97}"/>
              </a:ext>
            </a:extLst>
          </p:cNvPr>
          <p:cNvPicPr>
            <a:picLocks noChangeAspect="1"/>
          </p:cNvPicPr>
          <p:nvPr/>
        </p:nvPicPr>
        <p:blipFill rotWithShape="1">
          <a:blip r:embed="rId3"/>
          <a:srcRect l="13454" t="17671" r="12548" b="14739"/>
          <a:stretch/>
        </p:blipFill>
        <p:spPr>
          <a:xfrm>
            <a:off x="9840708" y="5148579"/>
            <a:ext cx="2176819" cy="1325564"/>
          </a:xfrm>
          <a:prstGeom prst="rect">
            <a:avLst/>
          </a:prstGeom>
        </p:spPr>
      </p:pic>
      <p:sp>
        <p:nvSpPr>
          <p:cNvPr id="9" name="Slide Number Placeholder 8">
            <a:extLst>
              <a:ext uri="{FF2B5EF4-FFF2-40B4-BE49-F238E27FC236}">
                <a16:creationId xmlns:a16="http://schemas.microsoft.com/office/drawing/2014/main" id="{4809EC4B-706C-7545-B524-5D6500A39C1F}"/>
              </a:ext>
            </a:extLst>
          </p:cNvPr>
          <p:cNvSpPr>
            <a:spLocks noGrp="1"/>
          </p:cNvSpPr>
          <p:nvPr>
            <p:ph type="sldNum" sz="quarter" idx="12"/>
          </p:nvPr>
        </p:nvSpPr>
        <p:spPr/>
        <p:txBody>
          <a:bodyPr/>
          <a:lstStyle/>
          <a:p>
            <a:fld id="{ABB0E0A7-8D35-4E03-8104-765FE415AF17}" type="slidenum">
              <a:rPr lang="en-GB" smtClean="0"/>
              <a:t>9</a:t>
            </a:fld>
            <a:endParaRPr lang="en-GB"/>
          </a:p>
        </p:txBody>
      </p:sp>
    </p:spTree>
    <p:extLst>
      <p:ext uri="{BB962C8B-B14F-4D97-AF65-F5344CB8AC3E}">
        <p14:creationId xmlns:p14="http://schemas.microsoft.com/office/powerpoint/2010/main" val="465582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GUID" val="05d31179-a918-4979-8c38-6cd528e7b4c3"/>
</p:tagLst>
</file>

<file path=ppt/theme/theme1.xml><?xml version="1.0" encoding="utf-8"?>
<a:theme xmlns:a="http://schemas.openxmlformats.org/drawingml/2006/main" name="Office Theme">
  <a:themeElements>
    <a:clrScheme name="Dan">
      <a:dk1>
        <a:srgbClr val="000000"/>
      </a:dk1>
      <a:lt1>
        <a:srgbClr val="FFFFFF"/>
      </a:lt1>
      <a:dk2>
        <a:srgbClr val="3A3838"/>
      </a:dk2>
      <a:lt2>
        <a:srgbClr val="E7E6E6"/>
      </a:lt2>
      <a:accent1>
        <a:srgbClr val="2F5496"/>
      </a:accent1>
      <a:accent2>
        <a:srgbClr val="C55A11"/>
      </a:accent2>
      <a:accent3>
        <a:srgbClr val="7B7B7B"/>
      </a:accent3>
      <a:accent4>
        <a:srgbClr val="BF9000"/>
      </a:accent4>
      <a:accent5>
        <a:srgbClr val="2E75B5"/>
      </a:accent5>
      <a:accent6>
        <a:srgbClr val="5381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78A673BB566B45BDBBB929B98D4BE8" ma:contentTypeVersion="11" ma:contentTypeDescription="Create a new document." ma:contentTypeScope="" ma:versionID="0ff9e7a55a72577a74244f1162fd78b2">
  <xsd:schema xmlns:xsd="http://www.w3.org/2001/XMLSchema" xmlns:xs="http://www.w3.org/2001/XMLSchema" xmlns:p="http://schemas.microsoft.com/office/2006/metadata/properties" xmlns:ns3="55b994b1-dc7d-428f-9f93-b5f15160a4e6" xmlns:ns4="36bb052b-1107-498c-9ebd-0d0f9246b2a7" targetNamespace="http://schemas.microsoft.com/office/2006/metadata/properties" ma:root="true" ma:fieldsID="82399849d8fe111e28ddeb27658b62a8" ns3:_="" ns4:_="">
    <xsd:import namespace="55b994b1-dc7d-428f-9f93-b5f15160a4e6"/>
    <xsd:import namespace="36bb052b-1107-498c-9ebd-0d0f9246b2a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b994b1-dc7d-428f-9f93-b5f15160a4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bb052b-1107-498c-9ebd-0d0f9246b2a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93C261C-6B3E-4C6B-AB97-E088613C208A}">
  <ds:schemaRefs>
    <ds:schemaRef ds:uri="http://schemas.microsoft.com/sharepoint/v3/contenttype/forms"/>
  </ds:schemaRefs>
</ds:datastoreItem>
</file>

<file path=customXml/itemProps2.xml><?xml version="1.0" encoding="utf-8"?>
<ds:datastoreItem xmlns:ds="http://schemas.openxmlformats.org/officeDocument/2006/customXml" ds:itemID="{5093EEDE-617D-434C-B38A-7BD5976E9D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b994b1-dc7d-428f-9f93-b5f15160a4e6"/>
    <ds:schemaRef ds:uri="36bb052b-1107-498c-9ebd-0d0f9246b2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0CCEA9-2FBE-4B08-83AE-75E8BF1E1F00}">
  <ds:schemaRefs>
    <ds:schemaRef ds:uri="http://purl.org/dc/elements/1.1/"/>
    <ds:schemaRef ds:uri="http://schemas.microsoft.com/office/2006/documentManagement/types"/>
    <ds:schemaRef ds:uri="http://schemas.microsoft.com/office/infopath/2007/PartnerControls"/>
    <ds:schemaRef ds:uri="http://purl.org/dc/dcmitype/"/>
    <ds:schemaRef ds:uri="55b994b1-dc7d-428f-9f93-b5f15160a4e6"/>
    <ds:schemaRef ds:uri="http://schemas.microsoft.com/office/2006/metadata/properties"/>
    <ds:schemaRef ds:uri="http://schemas.openxmlformats.org/package/2006/metadata/core-properties"/>
    <ds:schemaRef ds:uri="36bb052b-1107-498c-9ebd-0d0f9246b2a7"/>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872</TotalTime>
  <Words>1380</Words>
  <Application>Microsoft Office PowerPoint</Application>
  <PresentationFormat>Widescreen</PresentationFormat>
  <Paragraphs>350</Paragraphs>
  <Slides>22</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Europa</vt:lpstr>
      <vt:lpstr>Arial</vt:lpstr>
      <vt:lpstr>Calibri</vt:lpstr>
      <vt:lpstr>Wingdings</vt:lpstr>
      <vt:lpstr>Office Theme</vt:lpstr>
      <vt:lpstr>Week 1 Introduction to Programming </vt:lpstr>
      <vt:lpstr>Welcome to CO1404!</vt:lpstr>
      <vt:lpstr>Week 1’s Objectives</vt:lpstr>
      <vt:lpstr>Module Overview</vt:lpstr>
      <vt:lpstr>PowerPoint Presentation</vt:lpstr>
      <vt:lpstr>Module Overview…</vt:lpstr>
      <vt:lpstr>So who are we?</vt:lpstr>
      <vt:lpstr>Module Expectations</vt:lpstr>
      <vt:lpstr>Rule of engagement</vt:lpstr>
      <vt:lpstr>What is Programming?</vt:lpstr>
      <vt:lpstr>Why do I need programming?</vt:lpstr>
      <vt:lpstr>Programming Languages</vt:lpstr>
      <vt:lpstr>Programming Languages…</vt:lpstr>
      <vt:lpstr>Problem : Making a cup of Tea</vt:lpstr>
      <vt:lpstr>Discussion : Making a cup of Tea</vt:lpstr>
      <vt:lpstr>So what are we using for this module?</vt:lpstr>
      <vt:lpstr>Development Environment : Windows </vt:lpstr>
      <vt:lpstr>Development Environment : Mac</vt:lpstr>
      <vt:lpstr>Hello World!</vt:lpstr>
      <vt:lpstr>In Summary</vt:lpstr>
      <vt:lpstr>    Questions?</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4 Pre-processing Text  </dc:title>
  <dc:creator>Daniel Campbell</dc:creator>
  <cp:lastModifiedBy>Daniel George Campbell &lt;School of Physical Sciences and Computing&gt;</cp:lastModifiedBy>
  <cp:revision>44</cp:revision>
  <dcterms:created xsi:type="dcterms:W3CDTF">2020-01-14T21:34:23Z</dcterms:created>
  <dcterms:modified xsi:type="dcterms:W3CDTF">2020-10-17T15:01:07Z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0x0101007878A673BB566B45BDBBB929B98D4BE8</vt:lpwstr>
  </property>
</Properties>
</file>